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312" r:id="rId5"/>
    <p:sldId id="326" r:id="rId6"/>
    <p:sldId id="344" r:id="rId7"/>
    <p:sldId id="345" r:id="rId8"/>
    <p:sldId id="342" r:id="rId9"/>
    <p:sldId id="324" r:id="rId10"/>
    <p:sldId id="338" r:id="rId11"/>
    <p:sldId id="332" r:id="rId12"/>
    <p:sldId id="339" r:id="rId13"/>
    <p:sldId id="336" r:id="rId14"/>
    <p:sldId id="337" r:id="rId15"/>
    <p:sldId id="340" r:id="rId16"/>
    <p:sldId id="341" r:id="rId17"/>
    <p:sldId id="346" r:id="rId18"/>
  </p:sldIdLst>
  <p:sldSz cx="12188825" cy="6858000"/>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39">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369F21-FE7E-0A0E-5327-26CAF1CF5DED}" name="Córdoba Sola, Alberto" initials="CSA" userId="S::alberto.cordoba@gencat.cat::a2de4e6b-9e7a-4367-96e9-0425e90d04e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órdoba Sola, Alberto" initials="CSA" lastIdx="2" clrIdx="0">
    <p:extLst>
      <p:ext uri="{19B8F6BF-5375-455C-9EA6-DF929625EA0E}">
        <p15:presenceInfo xmlns:p15="http://schemas.microsoft.com/office/powerpoint/2012/main" userId="S::alberto.cordoba@gencat.cat::a2de4e6b-9e7a-4367-96e9-0425e90d04e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1246"/>
    <a:srgbClr val="01B3BD"/>
    <a:srgbClr val="F8F8F8"/>
    <a:srgbClr val="F6DA5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03C2A5-B535-4339-B0A8-56C0EED92160}" v="86" dt="2022-02-23T08:58:16.858"/>
  </p1510:revLst>
</p1510:revInfo>
</file>

<file path=ppt/tableStyles.xml><?xml version="1.0" encoding="utf-8"?>
<a:tblStyleLst xmlns:a="http://schemas.openxmlformats.org/drawingml/2006/main" def="{5C22544A-7EE6-4342-B048-85BDC9FD1C3A}">
  <a:tblStyle styleId="{5C22544A-7EE6-4342-B048-85BDC9FD1C3A}" styleName="Estil mitjà 2 - èmfasi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Estil clar 3 - èmfasi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Estil clar 2 - èmfasi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Estil clar 1 - èmfasi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206" autoAdjust="0"/>
  </p:normalViewPr>
  <p:slideViewPr>
    <p:cSldViewPr snapToGrid="0">
      <p:cViewPr varScale="1">
        <p:scale>
          <a:sx n="102" d="100"/>
          <a:sy n="102" d="100"/>
        </p:scale>
        <p:origin x="312" y="114"/>
      </p:cViewPr>
      <p:guideLst>
        <p:guide orient="horz" pos="2183"/>
        <p:guide pos="3839"/>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35"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órdoba Sola, Alberto" userId="a2de4e6b-9e7a-4367-96e9-0425e90d04e8" providerId="ADAL" clId="{8C03C2A5-B535-4339-B0A8-56C0EED92160}"/>
    <pc:docChg chg="undo custSel addSld delSld modSld">
      <pc:chgData name="Córdoba Sola, Alberto" userId="a2de4e6b-9e7a-4367-96e9-0425e90d04e8" providerId="ADAL" clId="{8C03C2A5-B535-4339-B0A8-56C0EED92160}" dt="2022-02-23T08:58:20.511" v="3331" actId="1035"/>
      <pc:docMkLst>
        <pc:docMk/>
      </pc:docMkLst>
      <pc:sldChg chg="delSp mod">
        <pc:chgData name="Córdoba Sola, Alberto" userId="a2de4e6b-9e7a-4367-96e9-0425e90d04e8" providerId="ADAL" clId="{8C03C2A5-B535-4339-B0A8-56C0EED92160}" dt="2022-02-23T08:03:47.800" v="2643" actId="478"/>
        <pc:sldMkLst>
          <pc:docMk/>
          <pc:sldMk cId="3498855380" sldId="312"/>
        </pc:sldMkLst>
        <pc:spChg chg="del">
          <ac:chgData name="Córdoba Sola, Alberto" userId="a2de4e6b-9e7a-4367-96e9-0425e90d04e8" providerId="ADAL" clId="{8C03C2A5-B535-4339-B0A8-56C0EED92160}" dt="2022-02-23T08:03:47.800" v="2643" actId="478"/>
          <ac:spMkLst>
            <pc:docMk/>
            <pc:sldMk cId="3498855380" sldId="312"/>
            <ac:spMk id="4" creationId="{00000000-0000-0000-0000-000000000000}"/>
          </ac:spMkLst>
        </pc:spChg>
      </pc:sldChg>
      <pc:sldChg chg="modSp mod">
        <pc:chgData name="Córdoba Sola, Alberto" userId="a2de4e6b-9e7a-4367-96e9-0425e90d04e8" providerId="ADAL" clId="{8C03C2A5-B535-4339-B0A8-56C0EED92160}" dt="2022-02-23T08:04:22.364" v="2645" actId="1036"/>
        <pc:sldMkLst>
          <pc:docMk/>
          <pc:sldMk cId="373157573" sldId="313"/>
        </pc:sldMkLst>
        <pc:spChg chg="mod">
          <ac:chgData name="Córdoba Sola, Alberto" userId="a2de4e6b-9e7a-4367-96e9-0425e90d04e8" providerId="ADAL" clId="{8C03C2A5-B535-4339-B0A8-56C0EED92160}" dt="2022-02-23T08:04:22.364" v="2645" actId="1036"/>
          <ac:spMkLst>
            <pc:docMk/>
            <pc:sldMk cId="373157573" sldId="313"/>
            <ac:spMk id="13" creationId="{0917DFDA-21AD-4FA6-A1F5-E179C4629135}"/>
          </ac:spMkLst>
        </pc:spChg>
      </pc:sldChg>
      <pc:sldChg chg="addSp delSp modSp mod">
        <pc:chgData name="Córdoba Sola, Alberto" userId="a2de4e6b-9e7a-4367-96e9-0425e90d04e8" providerId="ADAL" clId="{8C03C2A5-B535-4339-B0A8-56C0EED92160}" dt="2022-02-23T08:58:20.511" v="3331" actId="1035"/>
        <pc:sldMkLst>
          <pc:docMk/>
          <pc:sldMk cId="3929821608" sldId="314"/>
        </pc:sldMkLst>
        <pc:spChg chg="add del mod">
          <ac:chgData name="Córdoba Sola, Alberto" userId="a2de4e6b-9e7a-4367-96e9-0425e90d04e8" providerId="ADAL" clId="{8C03C2A5-B535-4339-B0A8-56C0EED92160}" dt="2022-02-23T08:58:16.372" v="3266" actId="478"/>
          <ac:spMkLst>
            <pc:docMk/>
            <pc:sldMk cId="3929821608" sldId="314"/>
            <ac:spMk id="7" creationId="{00000000-0000-0000-0000-000000000000}"/>
          </ac:spMkLst>
        </pc:spChg>
        <pc:spChg chg="add del mod">
          <ac:chgData name="Córdoba Sola, Alberto" userId="a2de4e6b-9e7a-4367-96e9-0425e90d04e8" providerId="ADAL" clId="{8C03C2A5-B535-4339-B0A8-56C0EED92160}" dt="2022-02-23T08:58:05.206" v="3265"/>
          <ac:spMkLst>
            <pc:docMk/>
            <pc:sldMk cId="3929821608" sldId="314"/>
            <ac:spMk id="8" creationId="{583080DD-FE57-4EA6-BAE4-CB18BB5A8CDF}"/>
          </ac:spMkLst>
        </pc:spChg>
        <pc:spChg chg="add mod">
          <ac:chgData name="Córdoba Sola, Alberto" userId="a2de4e6b-9e7a-4367-96e9-0425e90d04e8" providerId="ADAL" clId="{8C03C2A5-B535-4339-B0A8-56C0EED92160}" dt="2022-02-23T08:58:20.511" v="3331" actId="1035"/>
          <ac:spMkLst>
            <pc:docMk/>
            <pc:sldMk cId="3929821608" sldId="314"/>
            <ac:spMk id="9" creationId="{BC2E8C6F-9F2B-4919-B21E-2BF37D0D51AE}"/>
          </ac:spMkLst>
        </pc:spChg>
        <pc:picChg chg="mod">
          <ac:chgData name="Córdoba Sola, Alberto" userId="a2de4e6b-9e7a-4367-96e9-0425e90d04e8" providerId="ADAL" clId="{8C03C2A5-B535-4339-B0A8-56C0EED92160}" dt="2022-02-23T08:44:35.254" v="3195" actId="1076"/>
          <ac:picMkLst>
            <pc:docMk/>
            <pc:sldMk cId="3929821608" sldId="314"/>
            <ac:picMk id="2" creationId="{00000000-0000-0000-0000-000000000000}"/>
          </ac:picMkLst>
        </pc:picChg>
        <pc:cxnChg chg="add mod">
          <ac:chgData name="Córdoba Sola, Alberto" userId="a2de4e6b-9e7a-4367-96e9-0425e90d04e8" providerId="ADAL" clId="{8C03C2A5-B535-4339-B0A8-56C0EED92160}" dt="2022-02-23T08:58:20.511" v="3331" actId="1035"/>
          <ac:cxnSpMkLst>
            <pc:docMk/>
            <pc:sldMk cId="3929821608" sldId="314"/>
            <ac:cxnSpMk id="12" creationId="{79C503FE-BBD6-4FBF-A661-9B83B5EE4966}"/>
          </ac:cxnSpMkLst>
        </pc:cxnChg>
      </pc:sldChg>
      <pc:sldChg chg="modSp mod">
        <pc:chgData name="Córdoba Sola, Alberto" userId="a2de4e6b-9e7a-4367-96e9-0425e90d04e8" providerId="ADAL" clId="{8C03C2A5-B535-4339-B0A8-56C0EED92160}" dt="2022-02-23T08:39:17.545" v="3095" actId="255"/>
        <pc:sldMkLst>
          <pc:docMk/>
          <pc:sldMk cId="2566038771" sldId="319"/>
        </pc:sldMkLst>
        <pc:spChg chg="mod">
          <ac:chgData name="Córdoba Sola, Alberto" userId="a2de4e6b-9e7a-4367-96e9-0425e90d04e8" providerId="ADAL" clId="{8C03C2A5-B535-4339-B0A8-56C0EED92160}" dt="2022-02-23T08:39:17.545" v="3095" actId="255"/>
          <ac:spMkLst>
            <pc:docMk/>
            <pc:sldMk cId="2566038771" sldId="319"/>
            <ac:spMk id="11" creationId="{7607C7D6-3FF9-4D19-8C8D-4F2D837CA5BA}"/>
          </ac:spMkLst>
        </pc:spChg>
      </pc:sldChg>
      <pc:sldChg chg="modSp mod">
        <pc:chgData name="Córdoba Sola, Alberto" userId="a2de4e6b-9e7a-4367-96e9-0425e90d04e8" providerId="ADAL" clId="{8C03C2A5-B535-4339-B0A8-56C0EED92160}" dt="2022-02-23T08:50:31.764" v="3201" actId="1035"/>
        <pc:sldMkLst>
          <pc:docMk/>
          <pc:sldMk cId="930831389" sldId="324"/>
        </pc:sldMkLst>
        <pc:spChg chg="mod">
          <ac:chgData name="Córdoba Sola, Alberto" userId="a2de4e6b-9e7a-4367-96e9-0425e90d04e8" providerId="ADAL" clId="{8C03C2A5-B535-4339-B0A8-56C0EED92160}" dt="2022-02-23T08:41:37.269" v="3124" actId="255"/>
          <ac:spMkLst>
            <pc:docMk/>
            <pc:sldMk cId="930831389" sldId="324"/>
            <ac:spMk id="11" creationId="{7607C7D6-3FF9-4D19-8C8D-4F2D837CA5BA}"/>
          </ac:spMkLst>
        </pc:spChg>
        <pc:spChg chg="mod">
          <ac:chgData name="Córdoba Sola, Alberto" userId="a2de4e6b-9e7a-4367-96e9-0425e90d04e8" providerId="ADAL" clId="{8C03C2A5-B535-4339-B0A8-56C0EED92160}" dt="2022-02-23T08:50:31.764" v="3201" actId="1035"/>
          <ac:spMkLst>
            <pc:docMk/>
            <pc:sldMk cId="930831389" sldId="324"/>
            <ac:spMk id="40" creationId="{6A2B9C5A-8A0F-4568-B608-732FD7D38C70}"/>
          </ac:spMkLst>
        </pc:spChg>
        <pc:spChg chg="mod">
          <ac:chgData name="Córdoba Sola, Alberto" userId="a2de4e6b-9e7a-4367-96e9-0425e90d04e8" providerId="ADAL" clId="{8C03C2A5-B535-4339-B0A8-56C0EED92160}" dt="2022-02-23T08:50:16.667" v="3199" actId="1035"/>
          <ac:spMkLst>
            <pc:docMk/>
            <pc:sldMk cId="930831389" sldId="324"/>
            <ac:spMk id="41" creationId="{F7A65319-E32B-4C47-A184-D0ED10E3F16E}"/>
          </ac:spMkLst>
        </pc:spChg>
      </pc:sldChg>
      <pc:sldChg chg="modSp mod">
        <pc:chgData name="Córdoba Sola, Alberto" userId="a2de4e6b-9e7a-4367-96e9-0425e90d04e8" providerId="ADAL" clId="{8C03C2A5-B535-4339-B0A8-56C0EED92160}" dt="2022-02-23T08:38:06.043" v="3092" actId="20577"/>
        <pc:sldMkLst>
          <pc:docMk/>
          <pc:sldMk cId="2163943583" sldId="326"/>
        </pc:sldMkLst>
        <pc:spChg chg="mod">
          <ac:chgData name="Córdoba Sola, Alberto" userId="a2de4e6b-9e7a-4367-96e9-0425e90d04e8" providerId="ADAL" clId="{8C03C2A5-B535-4339-B0A8-56C0EED92160}" dt="2022-02-23T08:38:06.043" v="3092" actId="20577"/>
          <ac:spMkLst>
            <pc:docMk/>
            <pc:sldMk cId="2163943583" sldId="326"/>
            <ac:spMk id="11" creationId="{7607C7D6-3FF9-4D19-8C8D-4F2D837CA5BA}"/>
          </ac:spMkLst>
        </pc:spChg>
        <pc:spChg chg="mod">
          <ac:chgData name="Córdoba Sola, Alberto" userId="a2de4e6b-9e7a-4367-96e9-0425e90d04e8" providerId="ADAL" clId="{8C03C2A5-B535-4339-B0A8-56C0EED92160}" dt="2022-02-23T08:07:48.491" v="2649" actId="6549"/>
          <ac:spMkLst>
            <pc:docMk/>
            <pc:sldMk cId="2163943583" sldId="326"/>
            <ac:spMk id="15" creationId="{24FF269C-CCE1-48D1-A4B9-B4EE9CA4B0EF}"/>
          </ac:spMkLst>
        </pc:spChg>
      </pc:sldChg>
      <pc:sldChg chg="modSp mod">
        <pc:chgData name="Córdoba Sola, Alberto" userId="a2de4e6b-9e7a-4367-96e9-0425e90d04e8" providerId="ADAL" clId="{8C03C2A5-B535-4339-B0A8-56C0EED92160}" dt="2022-02-23T08:39:37.198" v="3098" actId="255"/>
        <pc:sldMkLst>
          <pc:docMk/>
          <pc:sldMk cId="3039864144" sldId="327"/>
        </pc:sldMkLst>
        <pc:spChg chg="mod">
          <ac:chgData name="Córdoba Sola, Alberto" userId="a2de4e6b-9e7a-4367-96e9-0425e90d04e8" providerId="ADAL" clId="{8C03C2A5-B535-4339-B0A8-56C0EED92160}" dt="2022-02-23T08:39:37.198" v="3098" actId="255"/>
          <ac:spMkLst>
            <pc:docMk/>
            <pc:sldMk cId="3039864144" sldId="327"/>
            <ac:spMk id="11" creationId="{7607C7D6-3FF9-4D19-8C8D-4F2D837CA5BA}"/>
          </ac:spMkLst>
        </pc:spChg>
        <pc:graphicFrameChg chg="mod modGraphic">
          <ac:chgData name="Córdoba Sola, Alberto" userId="a2de4e6b-9e7a-4367-96e9-0425e90d04e8" providerId="ADAL" clId="{8C03C2A5-B535-4339-B0A8-56C0EED92160}" dt="2022-02-09T14:47:22.623" v="6" actId="572"/>
          <ac:graphicFrameMkLst>
            <pc:docMk/>
            <pc:sldMk cId="3039864144" sldId="327"/>
            <ac:graphicFrameMk id="25" creationId="{E86F95DF-42A2-439A-8C0B-98A7EA057CE5}"/>
          </ac:graphicFrameMkLst>
        </pc:graphicFrameChg>
      </pc:sldChg>
      <pc:sldChg chg="modSp mod">
        <pc:chgData name="Córdoba Sola, Alberto" userId="a2de4e6b-9e7a-4367-96e9-0425e90d04e8" providerId="ADAL" clId="{8C03C2A5-B535-4339-B0A8-56C0EED92160}" dt="2022-02-23T08:39:46.972" v="3101" actId="255"/>
        <pc:sldMkLst>
          <pc:docMk/>
          <pc:sldMk cId="2748110546" sldId="328"/>
        </pc:sldMkLst>
        <pc:spChg chg="mod">
          <ac:chgData name="Córdoba Sola, Alberto" userId="a2de4e6b-9e7a-4367-96e9-0425e90d04e8" providerId="ADAL" clId="{8C03C2A5-B535-4339-B0A8-56C0EED92160}" dt="2022-02-23T08:39:46.972" v="3101" actId="255"/>
          <ac:spMkLst>
            <pc:docMk/>
            <pc:sldMk cId="2748110546" sldId="328"/>
            <ac:spMk id="11" creationId="{7607C7D6-3FF9-4D19-8C8D-4F2D837CA5BA}"/>
          </ac:spMkLst>
        </pc:spChg>
        <pc:spChg chg="mod">
          <ac:chgData name="Córdoba Sola, Alberto" userId="a2de4e6b-9e7a-4367-96e9-0425e90d04e8" providerId="ADAL" clId="{8C03C2A5-B535-4339-B0A8-56C0EED92160}" dt="2022-02-23T08:06:05.444" v="2647" actId="1035"/>
          <ac:spMkLst>
            <pc:docMk/>
            <pc:sldMk cId="2748110546" sldId="328"/>
            <ac:spMk id="19" creationId="{4F61E842-C3C0-4946-86C6-240B6AC33AE6}"/>
          </ac:spMkLst>
        </pc:spChg>
      </pc:sldChg>
      <pc:sldChg chg="modSp mod">
        <pc:chgData name="Córdoba Sola, Alberto" userId="a2de4e6b-9e7a-4367-96e9-0425e90d04e8" providerId="ADAL" clId="{8C03C2A5-B535-4339-B0A8-56C0EED92160}" dt="2022-02-23T08:46:59.750" v="3196" actId="1038"/>
        <pc:sldMkLst>
          <pc:docMk/>
          <pc:sldMk cId="3762024801" sldId="329"/>
        </pc:sldMkLst>
        <pc:spChg chg="mod">
          <ac:chgData name="Córdoba Sola, Alberto" userId="a2de4e6b-9e7a-4367-96e9-0425e90d04e8" providerId="ADAL" clId="{8C03C2A5-B535-4339-B0A8-56C0EED92160}" dt="2022-02-23T08:39:56.774" v="3104" actId="255"/>
          <ac:spMkLst>
            <pc:docMk/>
            <pc:sldMk cId="3762024801" sldId="329"/>
            <ac:spMk id="6" creationId="{0DC72F7A-1E1A-422D-9388-A1165BA87CDE}"/>
          </ac:spMkLst>
        </pc:spChg>
        <pc:picChg chg="mod">
          <ac:chgData name="Córdoba Sola, Alberto" userId="a2de4e6b-9e7a-4367-96e9-0425e90d04e8" providerId="ADAL" clId="{8C03C2A5-B535-4339-B0A8-56C0EED92160}" dt="2022-02-23T08:46:59.750" v="3196" actId="1038"/>
          <ac:picMkLst>
            <pc:docMk/>
            <pc:sldMk cId="3762024801" sldId="329"/>
            <ac:picMk id="13" creationId="{61DFF893-1F9B-4D95-AC55-16EDD6F4A749}"/>
          </ac:picMkLst>
        </pc:picChg>
      </pc:sldChg>
      <pc:sldChg chg="addSp delSp modSp mod">
        <pc:chgData name="Córdoba Sola, Alberto" userId="a2de4e6b-9e7a-4367-96e9-0425e90d04e8" providerId="ADAL" clId="{8C03C2A5-B535-4339-B0A8-56C0EED92160}" dt="2022-02-09T15:20:02.517" v="1595" actId="1038"/>
        <pc:sldMkLst>
          <pc:docMk/>
          <pc:sldMk cId="650301448" sldId="330"/>
        </pc:sldMkLst>
        <pc:spChg chg="add mod">
          <ac:chgData name="Córdoba Sola, Alberto" userId="a2de4e6b-9e7a-4367-96e9-0425e90d04e8" providerId="ADAL" clId="{8C03C2A5-B535-4339-B0A8-56C0EED92160}" dt="2022-02-09T15:18:48.140" v="1512" actId="164"/>
          <ac:spMkLst>
            <pc:docMk/>
            <pc:sldMk cId="650301448" sldId="330"/>
            <ac:spMk id="2" creationId="{EA7836EA-607B-4BD8-9A69-7D3B67835ECA}"/>
          </ac:spMkLst>
        </pc:spChg>
        <pc:spChg chg="add mod">
          <ac:chgData name="Córdoba Sola, Alberto" userId="a2de4e6b-9e7a-4367-96e9-0425e90d04e8" providerId="ADAL" clId="{8C03C2A5-B535-4339-B0A8-56C0EED92160}" dt="2022-02-09T15:18:48.140" v="1512" actId="164"/>
          <ac:spMkLst>
            <pc:docMk/>
            <pc:sldMk cId="650301448" sldId="330"/>
            <ac:spMk id="3" creationId="{867482B3-AAD6-44E8-A760-6D24C056168A}"/>
          </ac:spMkLst>
        </pc:spChg>
        <pc:spChg chg="add mod">
          <ac:chgData name="Córdoba Sola, Alberto" userId="a2de4e6b-9e7a-4367-96e9-0425e90d04e8" providerId="ADAL" clId="{8C03C2A5-B535-4339-B0A8-56C0EED92160}" dt="2022-02-09T15:18:48.140" v="1512" actId="164"/>
          <ac:spMkLst>
            <pc:docMk/>
            <pc:sldMk cId="650301448" sldId="330"/>
            <ac:spMk id="4" creationId="{48EDABBE-003A-4ABD-96A1-70EBE5202796}"/>
          </ac:spMkLst>
        </pc:spChg>
        <pc:spChg chg="add mod">
          <ac:chgData name="Córdoba Sola, Alberto" userId="a2de4e6b-9e7a-4367-96e9-0425e90d04e8" providerId="ADAL" clId="{8C03C2A5-B535-4339-B0A8-56C0EED92160}" dt="2022-02-09T15:18:48.140" v="1512" actId="164"/>
          <ac:spMkLst>
            <pc:docMk/>
            <pc:sldMk cId="650301448" sldId="330"/>
            <ac:spMk id="5" creationId="{0A1338E1-C2B3-40C6-9C5D-2E92C08AE738}"/>
          </ac:spMkLst>
        </pc:spChg>
        <pc:spChg chg="add mod">
          <ac:chgData name="Córdoba Sola, Alberto" userId="a2de4e6b-9e7a-4367-96e9-0425e90d04e8" providerId="ADAL" clId="{8C03C2A5-B535-4339-B0A8-56C0EED92160}" dt="2022-02-09T15:18:48.140" v="1512" actId="164"/>
          <ac:spMkLst>
            <pc:docMk/>
            <pc:sldMk cId="650301448" sldId="330"/>
            <ac:spMk id="30" creationId="{A55D7E4E-8ABC-4860-AE41-075D26602927}"/>
          </ac:spMkLst>
        </pc:spChg>
        <pc:spChg chg="add mod ord">
          <ac:chgData name="Córdoba Sola, Alberto" userId="a2de4e6b-9e7a-4367-96e9-0425e90d04e8" providerId="ADAL" clId="{8C03C2A5-B535-4339-B0A8-56C0EED92160}" dt="2022-02-09T15:18:48.140" v="1512" actId="164"/>
          <ac:spMkLst>
            <pc:docMk/>
            <pc:sldMk cId="650301448" sldId="330"/>
            <ac:spMk id="31" creationId="{0B0DA8CC-CDF1-4BA1-9A84-B43BB2ADE893}"/>
          </ac:spMkLst>
        </pc:spChg>
        <pc:spChg chg="add mod">
          <ac:chgData name="Córdoba Sola, Alberto" userId="a2de4e6b-9e7a-4367-96e9-0425e90d04e8" providerId="ADAL" clId="{8C03C2A5-B535-4339-B0A8-56C0EED92160}" dt="2022-02-09T15:18:48.140" v="1512" actId="164"/>
          <ac:spMkLst>
            <pc:docMk/>
            <pc:sldMk cId="650301448" sldId="330"/>
            <ac:spMk id="32" creationId="{F04DFF9D-03F4-4965-AF86-AEB5559DD1E1}"/>
          </ac:spMkLst>
        </pc:spChg>
        <pc:spChg chg="add mod">
          <ac:chgData name="Córdoba Sola, Alberto" userId="a2de4e6b-9e7a-4367-96e9-0425e90d04e8" providerId="ADAL" clId="{8C03C2A5-B535-4339-B0A8-56C0EED92160}" dt="2022-02-09T15:18:48.140" v="1512" actId="164"/>
          <ac:spMkLst>
            <pc:docMk/>
            <pc:sldMk cId="650301448" sldId="330"/>
            <ac:spMk id="33" creationId="{9A1FB47B-59CF-4AED-AB38-E3FBA0240B10}"/>
          </ac:spMkLst>
        </pc:spChg>
        <pc:spChg chg="add mod">
          <ac:chgData name="Córdoba Sola, Alberto" userId="a2de4e6b-9e7a-4367-96e9-0425e90d04e8" providerId="ADAL" clId="{8C03C2A5-B535-4339-B0A8-56C0EED92160}" dt="2022-02-09T15:18:48.140" v="1512" actId="164"/>
          <ac:spMkLst>
            <pc:docMk/>
            <pc:sldMk cId="650301448" sldId="330"/>
            <ac:spMk id="34" creationId="{5F5B6F2A-F529-4CED-8396-3DFD36C1B94D}"/>
          </ac:spMkLst>
        </pc:spChg>
        <pc:spChg chg="add mod">
          <ac:chgData name="Córdoba Sola, Alberto" userId="a2de4e6b-9e7a-4367-96e9-0425e90d04e8" providerId="ADAL" clId="{8C03C2A5-B535-4339-B0A8-56C0EED92160}" dt="2022-02-09T15:18:48.140" v="1512" actId="164"/>
          <ac:spMkLst>
            <pc:docMk/>
            <pc:sldMk cId="650301448" sldId="330"/>
            <ac:spMk id="35" creationId="{4229D150-2670-4F1A-A8DC-1F9D513C27C3}"/>
          </ac:spMkLst>
        </pc:spChg>
        <pc:spChg chg="add mod">
          <ac:chgData name="Córdoba Sola, Alberto" userId="a2de4e6b-9e7a-4367-96e9-0425e90d04e8" providerId="ADAL" clId="{8C03C2A5-B535-4339-B0A8-56C0EED92160}" dt="2022-02-09T15:18:48.140" v="1512" actId="164"/>
          <ac:spMkLst>
            <pc:docMk/>
            <pc:sldMk cId="650301448" sldId="330"/>
            <ac:spMk id="36" creationId="{5209E3BB-0C08-4D41-BA79-C87A740DF71E}"/>
          </ac:spMkLst>
        </pc:spChg>
        <pc:spChg chg="add mod">
          <ac:chgData name="Córdoba Sola, Alberto" userId="a2de4e6b-9e7a-4367-96e9-0425e90d04e8" providerId="ADAL" clId="{8C03C2A5-B535-4339-B0A8-56C0EED92160}" dt="2022-02-09T15:18:48.140" v="1512" actId="164"/>
          <ac:spMkLst>
            <pc:docMk/>
            <pc:sldMk cId="650301448" sldId="330"/>
            <ac:spMk id="37" creationId="{0A62177C-1C76-4524-9B25-0AAA06248303}"/>
          </ac:spMkLst>
        </pc:spChg>
        <pc:spChg chg="add mod">
          <ac:chgData name="Córdoba Sola, Alberto" userId="a2de4e6b-9e7a-4367-96e9-0425e90d04e8" providerId="ADAL" clId="{8C03C2A5-B535-4339-B0A8-56C0EED92160}" dt="2022-02-09T15:18:48.140" v="1512" actId="164"/>
          <ac:spMkLst>
            <pc:docMk/>
            <pc:sldMk cId="650301448" sldId="330"/>
            <ac:spMk id="38" creationId="{5CA6E70A-6A00-407C-9B70-5EAFDDF41748}"/>
          </ac:spMkLst>
        </pc:spChg>
        <pc:spChg chg="add mod">
          <ac:chgData name="Córdoba Sola, Alberto" userId="a2de4e6b-9e7a-4367-96e9-0425e90d04e8" providerId="ADAL" clId="{8C03C2A5-B535-4339-B0A8-56C0EED92160}" dt="2022-02-09T15:18:48.140" v="1512" actId="164"/>
          <ac:spMkLst>
            <pc:docMk/>
            <pc:sldMk cId="650301448" sldId="330"/>
            <ac:spMk id="39" creationId="{339EA537-4ECC-4F46-A3EB-0C70384920CF}"/>
          </ac:spMkLst>
        </pc:spChg>
        <pc:spChg chg="add mod ord">
          <ac:chgData name="Córdoba Sola, Alberto" userId="a2de4e6b-9e7a-4367-96e9-0425e90d04e8" providerId="ADAL" clId="{8C03C2A5-B535-4339-B0A8-56C0EED92160}" dt="2022-02-09T15:18:48.140" v="1512" actId="164"/>
          <ac:spMkLst>
            <pc:docMk/>
            <pc:sldMk cId="650301448" sldId="330"/>
            <ac:spMk id="40" creationId="{37823F78-33E2-428F-9293-713FAEA612DC}"/>
          </ac:spMkLst>
        </pc:spChg>
        <pc:spChg chg="add mod">
          <ac:chgData name="Córdoba Sola, Alberto" userId="a2de4e6b-9e7a-4367-96e9-0425e90d04e8" providerId="ADAL" clId="{8C03C2A5-B535-4339-B0A8-56C0EED92160}" dt="2022-02-09T15:18:48.140" v="1512" actId="164"/>
          <ac:spMkLst>
            <pc:docMk/>
            <pc:sldMk cId="650301448" sldId="330"/>
            <ac:spMk id="41" creationId="{16B8AE14-B3EA-4A12-A169-C4C75E1C5B42}"/>
          </ac:spMkLst>
        </pc:spChg>
        <pc:grpChg chg="add del mod">
          <ac:chgData name="Córdoba Sola, Alberto" userId="a2de4e6b-9e7a-4367-96e9-0425e90d04e8" providerId="ADAL" clId="{8C03C2A5-B535-4339-B0A8-56C0EED92160}" dt="2022-02-09T15:19:12.232" v="1516" actId="478"/>
          <ac:grpSpMkLst>
            <pc:docMk/>
            <pc:sldMk cId="650301448" sldId="330"/>
            <ac:grpSpMk id="7" creationId="{65F642AD-2640-4309-A561-FB0AAA7E75AC}"/>
          </ac:grpSpMkLst>
        </pc:grpChg>
        <pc:grpChg chg="mod">
          <ac:chgData name="Córdoba Sola, Alberto" userId="a2de4e6b-9e7a-4367-96e9-0425e90d04e8" providerId="ADAL" clId="{8C03C2A5-B535-4339-B0A8-56C0EED92160}" dt="2022-02-09T15:18:48.140" v="1512" actId="164"/>
          <ac:grpSpMkLst>
            <pc:docMk/>
            <pc:sldMk cId="650301448" sldId="330"/>
            <ac:grpSpMk id="28" creationId="{259A63BA-147B-4A4D-819F-679ED65C2A97}"/>
          </ac:grpSpMkLst>
        </pc:grpChg>
        <pc:picChg chg="add mod">
          <ac:chgData name="Córdoba Sola, Alberto" userId="a2de4e6b-9e7a-4367-96e9-0425e90d04e8" providerId="ADAL" clId="{8C03C2A5-B535-4339-B0A8-56C0EED92160}" dt="2022-02-09T15:20:02.517" v="1595" actId="1038"/>
          <ac:picMkLst>
            <pc:docMk/>
            <pc:sldMk cId="650301448" sldId="330"/>
            <ac:picMk id="12" creationId="{C878B1BC-C551-42DE-8CBB-7C3BB700A254}"/>
          </ac:picMkLst>
        </pc:picChg>
      </pc:sldChg>
      <pc:sldChg chg="modSp mod">
        <pc:chgData name="Córdoba Sola, Alberto" userId="a2de4e6b-9e7a-4367-96e9-0425e90d04e8" providerId="ADAL" clId="{8C03C2A5-B535-4339-B0A8-56C0EED92160}" dt="2022-02-23T08:42:21.326" v="3130" actId="255"/>
        <pc:sldMkLst>
          <pc:docMk/>
          <pc:sldMk cId="1373747291" sldId="332"/>
        </pc:sldMkLst>
        <pc:spChg chg="mod">
          <ac:chgData name="Córdoba Sola, Alberto" userId="a2de4e6b-9e7a-4367-96e9-0425e90d04e8" providerId="ADAL" clId="{8C03C2A5-B535-4339-B0A8-56C0EED92160}" dt="2022-02-23T08:42:21.326" v="3130" actId="255"/>
          <ac:spMkLst>
            <pc:docMk/>
            <pc:sldMk cId="1373747291" sldId="332"/>
            <ac:spMk id="11" creationId="{7607C7D6-3FF9-4D19-8C8D-4F2D837CA5BA}"/>
          </ac:spMkLst>
        </pc:spChg>
        <pc:spChg chg="mod">
          <ac:chgData name="Córdoba Sola, Alberto" userId="a2de4e6b-9e7a-4367-96e9-0425e90d04e8" providerId="ADAL" clId="{8C03C2A5-B535-4339-B0A8-56C0EED92160}" dt="2022-02-09T15:35:13.927" v="1701" actId="20577"/>
          <ac:spMkLst>
            <pc:docMk/>
            <pc:sldMk cId="1373747291" sldId="332"/>
            <ac:spMk id="13" creationId="{AE3F4313-C5B9-4A15-A4C2-95D432C08030}"/>
          </ac:spMkLst>
        </pc:spChg>
        <pc:spChg chg="mod">
          <ac:chgData name="Córdoba Sola, Alberto" userId="a2de4e6b-9e7a-4367-96e9-0425e90d04e8" providerId="ADAL" clId="{8C03C2A5-B535-4339-B0A8-56C0EED92160}" dt="2022-02-23T08:12:27.082" v="2751" actId="20577"/>
          <ac:spMkLst>
            <pc:docMk/>
            <pc:sldMk cId="1373747291" sldId="332"/>
            <ac:spMk id="16" creationId="{8B899362-54A0-40D1-8A9B-75848D15A1B4}"/>
          </ac:spMkLst>
        </pc:spChg>
        <pc:spChg chg="mod">
          <ac:chgData name="Córdoba Sola, Alberto" userId="a2de4e6b-9e7a-4367-96e9-0425e90d04e8" providerId="ADAL" clId="{8C03C2A5-B535-4339-B0A8-56C0EED92160}" dt="2022-02-23T08:15:33.140" v="2789" actId="20577"/>
          <ac:spMkLst>
            <pc:docMk/>
            <pc:sldMk cId="1373747291" sldId="332"/>
            <ac:spMk id="22" creationId="{C069D1D2-E178-42E2-91AA-469516BA861D}"/>
          </ac:spMkLst>
        </pc:spChg>
      </pc:sldChg>
      <pc:sldChg chg="addSp modSp mod">
        <pc:chgData name="Córdoba Sola, Alberto" userId="a2de4e6b-9e7a-4367-96e9-0425e90d04e8" providerId="ADAL" clId="{8C03C2A5-B535-4339-B0A8-56C0EED92160}" dt="2022-02-23T08:54:45.887" v="3247" actId="20577"/>
        <pc:sldMkLst>
          <pc:docMk/>
          <pc:sldMk cId="3025394819" sldId="336"/>
        </pc:sldMkLst>
        <pc:spChg chg="mod">
          <ac:chgData name="Córdoba Sola, Alberto" userId="a2de4e6b-9e7a-4367-96e9-0425e90d04e8" providerId="ADAL" clId="{8C03C2A5-B535-4339-B0A8-56C0EED92160}" dt="2022-02-23T08:42:52.364" v="3148" actId="404"/>
          <ac:spMkLst>
            <pc:docMk/>
            <pc:sldMk cId="3025394819" sldId="336"/>
            <ac:spMk id="11" creationId="{7607C7D6-3FF9-4D19-8C8D-4F2D837CA5BA}"/>
          </ac:spMkLst>
        </pc:spChg>
        <pc:spChg chg="add mod">
          <ac:chgData name="Córdoba Sola, Alberto" userId="a2de4e6b-9e7a-4367-96e9-0425e90d04e8" providerId="ADAL" clId="{8C03C2A5-B535-4339-B0A8-56C0EED92160}" dt="2022-02-23T08:22:41.362" v="2933" actId="1035"/>
          <ac:spMkLst>
            <pc:docMk/>
            <pc:sldMk cId="3025394819" sldId="336"/>
            <ac:spMk id="21" creationId="{3DD9055A-4478-4218-89F6-4CF8A3871222}"/>
          </ac:spMkLst>
        </pc:spChg>
        <pc:graphicFrameChg chg="mod modGraphic">
          <ac:chgData name="Córdoba Sola, Alberto" userId="a2de4e6b-9e7a-4367-96e9-0425e90d04e8" providerId="ADAL" clId="{8C03C2A5-B535-4339-B0A8-56C0EED92160}" dt="2022-02-23T08:54:45.887" v="3247" actId="20577"/>
          <ac:graphicFrameMkLst>
            <pc:docMk/>
            <pc:sldMk cId="3025394819" sldId="336"/>
            <ac:graphicFrameMk id="10" creationId="{9B43EFD5-D697-40BE-AD1C-647CC3D7BCE4}"/>
          </ac:graphicFrameMkLst>
        </pc:graphicFrameChg>
        <pc:picChg chg="mod ord">
          <ac:chgData name="Córdoba Sola, Alberto" userId="a2de4e6b-9e7a-4367-96e9-0425e90d04e8" providerId="ADAL" clId="{8C03C2A5-B535-4339-B0A8-56C0EED92160}" dt="2022-02-23T08:22:55.367" v="2941" actId="167"/>
          <ac:picMkLst>
            <pc:docMk/>
            <pc:sldMk cId="3025394819" sldId="336"/>
            <ac:picMk id="15" creationId="{088C7882-6DB4-49A9-8116-0CE68AC5CCE9}"/>
          </ac:picMkLst>
        </pc:picChg>
        <pc:picChg chg="mod">
          <ac:chgData name="Córdoba Sola, Alberto" userId="a2de4e6b-9e7a-4367-96e9-0425e90d04e8" providerId="ADAL" clId="{8C03C2A5-B535-4339-B0A8-56C0EED92160}" dt="2022-02-23T08:23:06.805" v="2966" actId="1036"/>
          <ac:picMkLst>
            <pc:docMk/>
            <pc:sldMk cId="3025394819" sldId="336"/>
            <ac:picMk id="16" creationId="{3330399A-AE10-4E5D-A9F8-B9C8CACE0752}"/>
          </ac:picMkLst>
        </pc:picChg>
        <pc:picChg chg="mod">
          <ac:chgData name="Córdoba Sola, Alberto" userId="a2de4e6b-9e7a-4367-96e9-0425e90d04e8" providerId="ADAL" clId="{8C03C2A5-B535-4339-B0A8-56C0EED92160}" dt="2022-02-23T08:23:01.117" v="2953" actId="1036"/>
          <ac:picMkLst>
            <pc:docMk/>
            <pc:sldMk cId="3025394819" sldId="336"/>
            <ac:picMk id="17" creationId="{4C48ECD1-B0E4-4E6E-BFF9-029B9EF2A35B}"/>
          </ac:picMkLst>
        </pc:picChg>
      </pc:sldChg>
      <pc:sldChg chg="addSp modSp mod">
        <pc:chgData name="Córdoba Sola, Alberto" userId="a2de4e6b-9e7a-4367-96e9-0425e90d04e8" providerId="ADAL" clId="{8C03C2A5-B535-4339-B0A8-56C0EED92160}" dt="2022-02-23T08:55:34.846" v="3261" actId="20577"/>
        <pc:sldMkLst>
          <pc:docMk/>
          <pc:sldMk cId="3406944235" sldId="337"/>
        </pc:sldMkLst>
        <pc:spChg chg="mod">
          <ac:chgData name="Córdoba Sola, Alberto" userId="a2de4e6b-9e7a-4367-96e9-0425e90d04e8" providerId="ADAL" clId="{8C03C2A5-B535-4339-B0A8-56C0EED92160}" dt="2022-02-23T08:43:11.467" v="3160" actId="404"/>
          <ac:spMkLst>
            <pc:docMk/>
            <pc:sldMk cId="3406944235" sldId="337"/>
            <ac:spMk id="11" creationId="{7607C7D6-3FF9-4D19-8C8D-4F2D837CA5BA}"/>
          </ac:spMkLst>
        </pc:spChg>
        <pc:spChg chg="add mod">
          <ac:chgData name="Córdoba Sola, Alberto" userId="a2de4e6b-9e7a-4367-96e9-0425e90d04e8" providerId="ADAL" clId="{8C03C2A5-B535-4339-B0A8-56C0EED92160}" dt="2022-02-23T08:24:51.533" v="2969" actId="14100"/>
          <ac:spMkLst>
            <pc:docMk/>
            <pc:sldMk cId="3406944235" sldId="337"/>
            <ac:spMk id="21" creationId="{8C4C3618-4160-475B-B032-D2A961751CB2}"/>
          </ac:spMkLst>
        </pc:spChg>
        <pc:graphicFrameChg chg="mod modGraphic">
          <ac:chgData name="Córdoba Sola, Alberto" userId="a2de4e6b-9e7a-4367-96e9-0425e90d04e8" providerId="ADAL" clId="{8C03C2A5-B535-4339-B0A8-56C0EED92160}" dt="2022-02-23T08:55:34.846" v="3261" actId="20577"/>
          <ac:graphicFrameMkLst>
            <pc:docMk/>
            <pc:sldMk cId="3406944235" sldId="337"/>
            <ac:graphicFrameMk id="10" creationId="{9B43EFD5-D697-40BE-AD1C-647CC3D7BCE4}"/>
          </ac:graphicFrameMkLst>
        </pc:graphicFrameChg>
        <pc:picChg chg="mod">
          <ac:chgData name="Córdoba Sola, Alberto" userId="a2de4e6b-9e7a-4367-96e9-0425e90d04e8" providerId="ADAL" clId="{8C03C2A5-B535-4339-B0A8-56C0EED92160}" dt="2022-02-09T15:55:54.324" v="2359" actId="1038"/>
          <ac:picMkLst>
            <pc:docMk/>
            <pc:sldMk cId="3406944235" sldId="337"/>
            <ac:picMk id="13" creationId="{D430B603-5847-4326-BF4B-EBB593D170D0}"/>
          </ac:picMkLst>
        </pc:picChg>
        <pc:picChg chg="mod">
          <ac:chgData name="Córdoba Sola, Alberto" userId="a2de4e6b-9e7a-4367-96e9-0425e90d04e8" providerId="ADAL" clId="{8C03C2A5-B535-4339-B0A8-56C0EED92160}" dt="2022-02-09T15:55:54.324" v="2359" actId="1038"/>
          <ac:picMkLst>
            <pc:docMk/>
            <pc:sldMk cId="3406944235" sldId="337"/>
            <ac:picMk id="14" creationId="{D8412803-EB5F-4D46-92C4-2737AEA64306}"/>
          </ac:picMkLst>
        </pc:picChg>
        <pc:picChg chg="mod">
          <ac:chgData name="Córdoba Sola, Alberto" userId="a2de4e6b-9e7a-4367-96e9-0425e90d04e8" providerId="ADAL" clId="{8C03C2A5-B535-4339-B0A8-56C0EED92160}" dt="2022-02-09T15:55:54.324" v="2359" actId="1038"/>
          <ac:picMkLst>
            <pc:docMk/>
            <pc:sldMk cId="3406944235" sldId="337"/>
            <ac:picMk id="15" creationId="{088C7882-6DB4-49A9-8116-0CE68AC5CCE9}"/>
          </ac:picMkLst>
        </pc:picChg>
        <pc:picChg chg="mod">
          <ac:chgData name="Córdoba Sola, Alberto" userId="a2de4e6b-9e7a-4367-96e9-0425e90d04e8" providerId="ADAL" clId="{8C03C2A5-B535-4339-B0A8-56C0EED92160}" dt="2022-02-23T08:26:27.581" v="3057" actId="1036"/>
          <ac:picMkLst>
            <pc:docMk/>
            <pc:sldMk cId="3406944235" sldId="337"/>
            <ac:picMk id="16" creationId="{3330399A-AE10-4E5D-A9F8-B9C8CACE0752}"/>
          </ac:picMkLst>
        </pc:picChg>
        <pc:picChg chg="mod">
          <ac:chgData name="Córdoba Sola, Alberto" userId="a2de4e6b-9e7a-4367-96e9-0425e90d04e8" providerId="ADAL" clId="{8C03C2A5-B535-4339-B0A8-56C0EED92160}" dt="2022-02-23T08:26:22.893" v="3042" actId="1036"/>
          <ac:picMkLst>
            <pc:docMk/>
            <pc:sldMk cId="3406944235" sldId="337"/>
            <ac:picMk id="17" creationId="{4C48ECD1-B0E4-4E6E-BFF9-029B9EF2A35B}"/>
          </ac:picMkLst>
        </pc:picChg>
        <pc:picChg chg="mod">
          <ac:chgData name="Córdoba Sola, Alberto" userId="a2de4e6b-9e7a-4367-96e9-0425e90d04e8" providerId="ADAL" clId="{8C03C2A5-B535-4339-B0A8-56C0EED92160}" dt="2022-02-09T15:55:54.324" v="2359" actId="1038"/>
          <ac:picMkLst>
            <pc:docMk/>
            <pc:sldMk cId="3406944235" sldId="337"/>
            <ac:picMk id="18" creationId="{2D095A2D-22F7-4427-A19D-9B343057EB03}"/>
          </ac:picMkLst>
        </pc:picChg>
      </pc:sldChg>
      <pc:sldChg chg="addSp delSp modSp mod">
        <pc:chgData name="Córdoba Sola, Alberto" userId="a2de4e6b-9e7a-4367-96e9-0425e90d04e8" providerId="ADAL" clId="{8C03C2A5-B535-4339-B0A8-56C0EED92160}" dt="2022-02-23T08:42:12.494" v="3127" actId="255"/>
        <pc:sldMkLst>
          <pc:docMk/>
          <pc:sldMk cId="452929820" sldId="338"/>
        </pc:sldMkLst>
        <pc:spChg chg="del">
          <ac:chgData name="Córdoba Sola, Alberto" userId="a2de4e6b-9e7a-4367-96e9-0425e90d04e8" providerId="ADAL" clId="{8C03C2A5-B535-4339-B0A8-56C0EED92160}" dt="2022-02-22T11:10:13.383" v="2581" actId="478"/>
          <ac:spMkLst>
            <pc:docMk/>
            <pc:sldMk cId="452929820" sldId="338"/>
            <ac:spMk id="6" creationId="{47DEA33F-EE3D-4C7D-A6C2-60B74D0666D2}"/>
          </ac:spMkLst>
        </pc:spChg>
        <pc:spChg chg="mod">
          <ac:chgData name="Córdoba Sola, Alberto" userId="a2de4e6b-9e7a-4367-96e9-0425e90d04e8" providerId="ADAL" clId="{8C03C2A5-B535-4339-B0A8-56C0EED92160}" dt="2022-02-23T08:42:12.494" v="3127" actId="255"/>
          <ac:spMkLst>
            <pc:docMk/>
            <pc:sldMk cId="452929820" sldId="338"/>
            <ac:spMk id="11" creationId="{7607C7D6-3FF9-4D19-8C8D-4F2D837CA5BA}"/>
          </ac:spMkLst>
        </pc:spChg>
        <pc:spChg chg="add mod">
          <ac:chgData name="Córdoba Sola, Alberto" userId="a2de4e6b-9e7a-4367-96e9-0425e90d04e8" providerId="ADAL" clId="{8C03C2A5-B535-4339-B0A8-56C0EED92160}" dt="2022-02-22T11:10:21.971" v="2624" actId="1037"/>
          <ac:spMkLst>
            <pc:docMk/>
            <pc:sldMk cId="452929820" sldId="338"/>
            <ac:spMk id="34" creationId="{275B312D-AB8A-48B3-8091-D9C9DF5C2054}"/>
          </ac:spMkLst>
        </pc:spChg>
      </pc:sldChg>
      <pc:sldChg chg="addSp delSp modSp mod">
        <pc:chgData name="Córdoba Sola, Alberto" userId="a2de4e6b-9e7a-4367-96e9-0425e90d04e8" providerId="ADAL" clId="{8C03C2A5-B535-4339-B0A8-56C0EED92160}" dt="2022-02-23T08:55:01.748" v="3254" actId="6549"/>
        <pc:sldMkLst>
          <pc:docMk/>
          <pc:sldMk cId="3021447232" sldId="339"/>
        </pc:sldMkLst>
        <pc:spChg chg="add del mod">
          <ac:chgData name="Córdoba Sola, Alberto" userId="a2de4e6b-9e7a-4367-96e9-0425e90d04e8" providerId="ADAL" clId="{8C03C2A5-B535-4339-B0A8-56C0EED92160}" dt="2022-02-23T08:52:42.759" v="3210" actId="478"/>
          <ac:spMkLst>
            <pc:docMk/>
            <pc:sldMk cId="3021447232" sldId="339"/>
            <ac:spMk id="2" creationId="{2E1A6EF4-1BAC-4915-9EBC-EABEFC8204FA}"/>
          </ac:spMkLst>
        </pc:spChg>
        <pc:spChg chg="mod">
          <ac:chgData name="Córdoba Sola, Alberto" userId="a2de4e6b-9e7a-4367-96e9-0425e90d04e8" providerId="ADAL" clId="{8C03C2A5-B535-4339-B0A8-56C0EED92160}" dt="2022-02-23T08:42:31.846" v="3134" actId="255"/>
          <ac:spMkLst>
            <pc:docMk/>
            <pc:sldMk cId="3021447232" sldId="339"/>
            <ac:spMk id="11" creationId="{7607C7D6-3FF9-4D19-8C8D-4F2D837CA5BA}"/>
          </ac:spMkLst>
        </pc:spChg>
        <pc:spChg chg="mod">
          <ac:chgData name="Córdoba Sola, Alberto" userId="a2de4e6b-9e7a-4367-96e9-0425e90d04e8" providerId="ADAL" clId="{8C03C2A5-B535-4339-B0A8-56C0EED92160}" dt="2022-02-23T08:53:20.238" v="3223" actId="1035"/>
          <ac:spMkLst>
            <pc:docMk/>
            <pc:sldMk cId="3021447232" sldId="339"/>
            <ac:spMk id="12" creationId="{5A62BEC0-7182-4CD0-8061-FAE40E942C73}"/>
          </ac:spMkLst>
        </pc:spChg>
        <pc:graphicFrameChg chg="mod modGraphic">
          <ac:chgData name="Córdoba Sola, Alberto" userId="a2de4e6b-9e7a-4367-96e9-0425e90d04e8" providerId="ADAL" clId="{8C03C2A5-B535-4339-B0A8-56C0EED92160}" dt="2022-02-23T08:55:01.748" v="3254" actId="6549"/>
          <ac:graphicFrameMkLst>
            <pc:docMk/>
            <pc:sldMk cId="3021447232" sldId="339"/>
            <ac:graphicFrameMk id="10" creationId="{9B43EFD5-D697-40BE-AD1C-647CC3D7BCE4}"/>
          </ac:graphicFrameMkLst>
        </pc:graphicFrameChg>
        <pc:picChg chg="mod">
          <ac:chgData name="Córdoba Sola, Alberto" userId="a2de4e6b-9e7a-4367-96e9-0425e90d04e8" providerId="ADAL" clId="{8C03C2A5-B535-4339-B0A8-56C0EED92160}" dt="2022-02-23T08:53:43.589" v="3232" actId="1035"/>
          <ac:picMkLst>
            <pc:docMk/>
            <pc:sldMk cId="3021447232" sldId="339"/>
            <ac:picMk id="15" creationId="{088C7882-6DB4-49A9-8116-0CE68AC5CCE9}"/>
          </ac:picMkLst>
        </pc:picChg>
        <pc:picChg chg="mod">
          <ac:chgData name="Córdoba Sola, Alberto" userId="a2de4e6b-9e7a-4367-96e9-0425e90d04e8" providerId="ADAL" clId="{8C03C2A5-B535-4339-B0A8-56C0EED92160}" dt="2022-02-23T08:53:47.564" v="3240" actId="1036"/>
          <ac:picMkLst>
            <pc:docMk/>
            <pc:sldMk cId="3021447232" sldId="339"/>
            <ac:picMk id="17" creationId="{4C48ECD1-B0E4-4E6E-BFF9-029B9EF2A35B}"/>
          </ac:picMkLst>
        </pc:picChg>
      </pc:sldChg>
      <pc:sldChg chg="modSp mod">
        <pc:chgData name="Córdoba Sola, Alberto" userId="a2de4e6b-9e7a-4367-96e9-0425e90d04e8" providerId="ADAL" clId="{8C03C2A5-B535-4339-B0A8-56C0EED92160}" dt="2022-02-23T08:43:44.587" v="3172" actId="404"/>
        <pc:sldMkLst>
          <pc:docMk/>
          <pc:sldMk cId="2906141927" sldId="340"/>
        </pc:sldMkLst>
        <pc:spChg chg="mod">
          <ac:chgData name="Córdoba Sola, Alberto" userId="a2de4e6b-9e7a-4367-96e9-0425e90d04e8" providerId="ADAL" clId="{8C03C2A5-B535-4339-B0A8-56C0EED92160}" dt="2022-02-23T08:43:44.587" v="3172" actId="404"/>
          <ac:spMkLst>
            <pc:docMk/>
            <pc:sldMk cId="2906141927" sldId="340"/>
            <ac:spMk id="11" creationId="{7607C7D6-3FF9-4D19-8C8D-4F2D837CA5BA}"/>
          </ac:spMkLst>
        </pc:spChg>
      </pc:sldChg>
      <pc:sldChg chg="modSp mod">
        <pc:chgData name="Córdoba Sola, Alberto" userId="a2de4e6b-9e7a-4367-96e9-0425e90d04e8" providerId="ADAL" clId="{8C03C2A5-B535-4339-B0A8-56C0EED92160}" dt="2022-02-23T08:43:56.414" v="3175" actId="255"/>
        <pc:sldMkLst>
          <pc:docMk/>
          <pc:sldMk cId="465011663" sldId="341"/>
        </pc:sldMkLst>
        <pc:spChg chg="mod">
          <ac:chgData name="Córdoba Sola, Alberto" userId="a2de4e6b-9e7a-4367-96e9-0425e90d04e8" providerId="ADAL" clId="{8C03C2A5-B535-4339-B0A8-56C0EED92160}" dt="2022-02-23T08:43:56.414" v="3175" actId="255"/>
          <ac:spMkLst>
            <pc:docMk/>
            <pc:sldMk cId="465011663" sldId="341"/>
            <ac:spMk id="11" creationId="{7607C7D6-3FF9-4D19-8C8D-4F2D837CA5BA}"/>
          </ac:spMkLst>
        </pc:spChg>
        <pc:spChg chg="mod">
          <ac:chgData name="Córdoba Sola, Alberto" userId="a2de4e6b-9e7a-4367-96e9-0425e90d04e8" providerId="ADAL" clId="{8C03C2A5-B535-4339-B0A8-56C0EED92160}" dt="2022-02-09T15:59:59.559" v="2455" actId="20577"/>
          <ac:spMkLst>
            <pc:docMk/>
            <pc:sldMk cId="465011663" sldId="341"/>
            <ac:spMk id="19" creationId="{B1942FB3-9784-4F4F-AF64-8843AD955032}"/>
          </ac:spMkLst>
        </pc:spChg>
      </pc:sldChg>
      <pc:sldChg chg="modSp mod">
        <pc:chgData name="Córdoba Sola, Alberto" userId="a2de4e6b-9e7a-4367-96e9-0425e90d04e8" providerId="ADAL" clId="{8C03C2A5-B535-4339-B0A8-56C0EED92160}" dt="2022-02-23T08:41:24.613" v="3121" actId="255"/>
        <pc:sldMkLst>
          <pc:docMk/>
          <pc:sldMk cId="879808536" sldId="342"/>
        </pc:sldMkLst>
        <pc:spChg chg="mod">
          <ac:chgData name="Córdoba Sola, Alberto" userId="a2de4e6b-9e7a-4367-96e9-0425e90d04e8" providerId="ADAL" clId="{8C03C2A5-B535-4339-B0A8-56C0EED92160}" dt="2022-02-23T08:41:24.613" v="3121" actId="255"/>
          <ac:spMkLst>
            <pc:docMk/>
            <pc:sldMk cId="879808536" sldId="342"/>
            <ac:spMk id="13" creationId="{BC658F22-663F-42DD-80D0-C942CE2B7DDB}"/>
          </ac:spMkLst>
        </pc:spChg>
      </pc:sldChg>
      <pc:sldChg chg="modSp mod">
        <pc:chgData name="Córdoba Sola, Alberto" userId="a2de4e6b-9e7a-4367-96e9-0425e90d04e8" providerId="ADAL" clId="{8C03C2A5-B535-4339-B0A8-56C0EED92160}" dt="2022-02-23T08:40:49.694" v="3116" actId="404"/>
        <pc:sldMkLst>
          <pc:docMk/>
          <pc:sldMk cId="2778803117" sldId="344"/>
        </pc:sldMkLst>
        <pc:spChg chg="mod">
          <ac:chgData name="Córdoba Sola, Alberto" userId="a2de4e6b-9e7a-4367-96e9-0425e90d04e8" providerId="ADAL" clId="{8C03C2A5-B535-4339-B0A8-56C0EED92160}" dt="2022-02-23T08:40:49.694" v="3116" actId="404"/>
          <ac:spMkLst>
            <pc:docMk/>
            <pc:sldMk cId="2778803117" sldId="344"/>
            <ac:spMk id="2" creationId="{7607C7D6-3FF9-4D19-8C8D-4F2D837CA5BA}"/>
          </ac:spMkLst>
        </pc:spChg>
        <pc:spChg chg="mod">
          <ac:chgData name="Córdoba Sola, Alberto" userId="a2de4e6b-9e7a-4367-96e9-0425e90d04e8" providerId="ADAL" clId="{8C03C2A5-B535-4339-B0A8-56C0EED92160}" dt="2022-02-22T11:04:10.221" v="2578" actId="20577"/>
          <ac:spMkLst>
            <pc:docMk/>
            <pc:sldMk cId="2778803117" sldId="344"/>
            <ac:spMk id="4" creationId="{00000000-0000-0000-0000-000000000000}"/>
          </ac:spMkLst>
        </pc:spChg>
      </pc:sldChg>
      <pc:sldChg chg="addSp delSp modSp mod">
        <pc:chgData name="Córdoba Sola, Alberto" userId="a2de4e6b-9e7a-4367-96e9-0425e90d04e8" providerId="ADAL" clId="{8C03C2A5-B535-4339-B0A8-56C0EED92160}" dt="2022-02-23T08:41:04.526" v="3118"/>
        <pc:sldMkLst>
          <pc:docMk/>
          <pc:sldMk cId="3037976372" sldId="345"/>
        </pc:sldMkLst>
        <pc:spChg chg="del">
          <ac:chgData name="Córdoba Sola, Alberto" userId="a2de4e6b-9e7a-4367-96e9-0425e90d04e8" providerId="ADAL" clId="{8C03C2A5-B535-4339-B0A8-56C0EED92160}" dt="2022-02-23T08:41:03.760" v="3117" actId="478"/>
          <ac:spMkLst>
            <pc:docMk/>
            <pc:sldMk cId="3037976372" sldId="345"/>
            <ac:spMk id="2" creationId="{7607C7D6-3FF9-4D19-8C8D-4F2D837CA5BA}"/>
          </ac:spMkLst>
        </pc:spChg>
        <pc:spChg chg="add mod">
          <ac:chgData name="Córdoba Sola, Alberto" userId="a2de4e6b-9e7a-4367-96e9-0425e90d04e8" providerId="ADAL" clId="{8C03C2A5-B535-4339-B0A8-56C0EED92160}" dt="2022-02-23T08:41:04.526" v="3118"/>
          <ac:spMkLst>
            <pc:docMk/>
            <pc:sldMk cId="3037976372" sldId="345"/>
            <ac:spMk id="10" creationId="{E84E877A-DF81-4DEA-B139-571C2355601E}"/>
          </ac:spMkLst>
        </pc:spChg>
      </pc:sldChg>
      <pc:sldChg chg="modSp mod">
        <pc:chgData name="Córdoba Sola, Alberto" userId="a2de4e6b-9e7a-4367-96e9-0425e90d04e8" providerId="ADAL" clId="{8C03C2A5-B535-4339-B0A8-56C0EED92160}" dt="2022-02-23T08:44:04.126" v="3178" actId="255"/>
        <pc:sldMkLst>
          <pc:docMk/>
          <pc:sldMk cId="4068119200" sldId="346"/>
        </pc:sldMkLst>
        <pc:spChg chg="mod">
          <ac:chgData name="Córdoba Sola, Alberto" userId="a2de4e6b-9e7a-4367-96e9-0425e90d04e8" providerId="ADAL" clId="{8C03C2A5-B535-4339-B0A8-56C0EED92160}" dt="2022-02-23T08:44:04.126" v="3178" actId="255"/>
          <ac:spMkLst>
            <pc:docMk/>
            <pc:sldMk cId="4068119200" sldId="346"/>
            <ac:spMk id="11" creationId="{7607C7D6-3FF9-4D19-8C8D-4F2D837CA5BA}"/>
          </ac:spMkLst>
        </pc:spChg>
        <pc:spChg chg="mod">
          <ac:chgData name="Córdoba Sola, Alberto" userId="a2de4e6b-9e7a-4367-96e9-0425e90d04e8" providerId="ADAL" clId="{8C03C2A5-B535-4339-B0A8-56C0EED92160}" dt="2022-02-09T15:58:26.993" v="2394" actId="20577"/>
          <ac:spMkLst>
            <pc:docMk/>
            <pc:sldMk cId="4068119200" sldId="346"/>
            <ac:spMk id="29" creationId="{2DE56872-D3D2-4BEE-866E-52BBC11D484C}"/>
          </ac:spMkLst>
        </pc:spChg>
        <pc:spChg chg="mod">
          <ac:chgData name="Córdoba Sola, Alberto" userId="a2de4e6b-9e7a-4367-96e9-0425e90d04e8" providerId="ADAL" clId="{8C03C2A5-B535-4339-B0A8-56C0EED92160}" dt="2022-02-09T15:58:31.140" v="2396" actId="20577"/>
          <ac:spMkLst>
            <pc:docMk/>
            <pc:sldMk cId="4068119200" sldId="346"/>
            <ac:spMk id="33" creationId="{15D56017-7A03-4EBE-93BA-F44F134A5661}"/>
          </ac:spMkLst>
        </pc:spChg>
      </pc:sldChg>
      <pc:sldChg chg="add del">
        <pc:chgData name="Córdoba Sola, Alberto" userId="a2de4e6b-9e7a-4367-96e9-0425e90d04e8" providerId="ADAL" clId="{8C03C2A5-B535-4339-B0A8-56C0EED92160}" dt="2022-02-09T15:43:02.831" v="2102"/>
        <pc:sldMkLst>
          <pc:docMk/>
          <pc:sldMk cId="3747309522" sldId="347"/>
        </pc:sldMkLst>
      </pc:sldChg>
      <pc:sldChg chg="add del">
        <pc:chgData name="Córdoba Sola, Alberto" userId="a2de4e6b-9e7a-4367-96e9-0425e90d04e8" providerId="ADAL" clId="{8C03C2A5-B535-4339-B0A8-56C0EED92160}" dt="2022-02-09T15:20:30.342" v="1596" actId="2696"/>
        <pc:sldMkLst>
          <pc:docMk/>
          <pc:sldMk cId="3901752959" sldId="34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78AB88-8E2C-493A-8A9D-C560A23BA86A}" type="datetimeFigureOut">
              <a:rPr lang="es-ES" smtClean="0"/>
              <a:t>23/03/2022</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808FE6-B4D7-47FB-8F40-3B439F86B97B}" type="slidenum">
              <a:rPr lang="es-ES" smtClean="0"/>
              <a:t>‹#›</a:t>
            </a:fld>
            <a:endParaRPr lang="es-ES"/>
          </a:p>
        </p:txBody>
      </p:sp>
    </p:spTree>
    <p:extLst>
      <p:ext uri="{BB962C8B-B14F-4D97-AF65-F5344CB8AC3E}">
        <p14:creationId xmlns:p14="http://schemas.microsoft.com/office/powerpoint/2010/main" val="1979481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imatge de diapositiva 1"/>
          <p:cNvSpPr>
            <a:spLocks noGrp="1" noRot="1" noChangeAspect="1"/>
          </p:cNvSpPr>
          <p:nvPr>
            <p:ph type="sldImg"/>
          </p:nvPr>
        </p:nvSpPr>
        <p:spPr/>
      </p:sp>
      <p:sp>
        <p:nvSpPr>
          <p:cNvPr id="3" name="Contenidor de notes 2"/>
          <p:cNvSpPr>
            <a:spLocks noGrp="1"/>
          </p:cNvSpPr>
          <p:nvPr>
            <p:ph type="body" idx="1"/>
          </p:nvPr>
        </p:nvSpPr>
        <p:spPr/>
        <p:txBody>
          <a:bodyPr/>
          <a:lstStyle/>
          <a:p>
            <a:endParaRPr lang="ca-ES" dirty="0"/>
          </a:p>
        </p:txBody>
      </p:sp>
      <p:sp>
        <p:nvSpPr>
          <p:cNvPr id="4" name="Contenidor de número de diapositiva 3"/>
          <p:cNvSpPr>
            <a:spLocks noGrp="1"/>
          </p:cNvSpPr>
          <p:nvPr>
            <p:ph type="sldNum" sz="quarter" idx="5"/>
          </p:nvPr>
        </p:nvSpPr>
        <p:spPr/>
        <p:txBody>
          <a:bodyPr/>
          <a:lstStyle/>
          <a:p>
            <a:fld id="{E2808FE6-B4D7-47FB-8F40-3B439F86B97B}" type="slidenum">
              <a:rPr lang="es-ES" smtClean="0"/>
              <a:t>6</a:t>
            </a:fld>
            <a:endParaRPr lang="es-ES"/>
          </a:p>
        </p:txBody>
      </p:sp>
    </p:spTree>
    <p:extLst>
      <p:ext uri="{BB962C8B-B14F-4D97-AF65-F5344CB8AC3E}">
        <p14:creationId xmlns:p14="http://schemas.microsoft.com/office/powerpoint/2010/main" val="232684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imatge de diapositiva 1"/>
          <p:cNvSpPr>
            <a:spLocks noGrp="1" noRot="1" noChangeAspect="1"/>
          </p:cNvSpPr>
          <p:nvPr>
            <p:ph type="sldImg"/>
          </p:nvPr>
        </p:nvSpPr>
        <p:spPr/>
      </p:sp>
      <p:sp>
        <p:nvSpPr>
          <p:cNvPr id="3" name="Contenidor de notes 2"/>
          <p:cNvSpPr>
            <a:spLocks noGrp="1"/>
          </p:cNvSpPr>
          <p:nvPr>
            <p:ph type="body" idx="1"/>
          </p:nvPr>
        </p:nvSpPr>
        <p:spPr/>
        <p:txBody>
          <a:bodyPr/>
          <a:lstStyle/>
          <a:p>
            <a:endParaRPr lang="ca-ES"/>
          </a:p>
        </p:txBody>
      </p:sp>
      <p:sp>
        <p:nvSpPr>
          <p:cNvPr id="4" name="Contenidor de número de diapositiva 3"/>
          <p:cNvSpPr>
            <a:spLocks noGrp="1"/>
          </p:cNvSpPr>
          <p:nvPr>
            <p:ph type="sldNum" sz="quarter" idx="5"/>
          </p:nvPr>
        </p:nvSpPr>
        <p:spPr/>
        <p:txBody>
          <a:bodyPr/>
          <a:lstStyle/>
          <a:p>
            <a:fld id="{E2808FE6-B4D7-47FB-8F40-3B439F86B97B}" type="slidenum">
              <a:rPr lang="es-ES" smtClean="0"/>
              <a:t>7</a:t>
            </a:fld>
            <a:endParaRPr lang="es-ES"/>
          </a:p>
        </p:txBody>
      </p:sp>
    </p:spTree>
    <p:extLst>
      <p:ext uri="{BB962C8B-B14F-4D97-AF65-F5344CB8AC3E}">
        <p14:creationId xmlns:p14="http://schemas.microsoft.com/office/powerpoint/2010/main" val="4015079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imatge de diapositiva 1"/>
          <p:cNvSpPr>
            <a:spLocks noGrp="1" noRot="1" noChangeAspect="1"/>
          </p:cNvSpPr>
          <p:nvPr>
            <p:ph type="sldImg"/>
          </p:nvPr>
        </p:nvSpPr>
        <p:spPr/>
      </p:sp>
      <p:sp>
        <p:nvSpPr>
          <p:cNvPr id="3" name="Contenidor de notes 2"/>
          <p:cNvSpPr>
            <a:spLocks noGrp="1"/>
          </p:cNvSpPr>
          <p:nvPr>
            <p:ph type="body" idx="1"/>
          </p:nvPr>
        </p:nvSpPr>
        <p:spPr/>
        <p:txBody>
          <a:bodyPr/>
          <a:lstStyle/>
          <a:p>
            <a:endParaRPr lang="ca-ES"/>
          </a:p>
        </p:txBody>
      </p:sp>
      <p:sp>
        <p:nvSpPr>
          <p:cNvPr id="4" name="Contenidor de número de diapositiva 3"/>
          <p:cNvSpPr>
            <a:spLocks noGrp="1"/>
          </p:cNvSpPr>
          <p:nvPr>
            <p:ph type="sldNum" sz="quarter" idx="5"/>
          </p:nvPr>
        </p:nvSpPr>
        <p:spPr/>
        <p:txBody>
          <a:bodyPr/>
          <a:lstStyle/>
          <a:p>
            <a:fld id="{E2808FE6-B4D7-47FB-8F40-3B439F86B97B}" type="slidenum">
              <a:rPr lang="es-ES" smtClean="0"/>
              <a:t>8</a:t>
            </a:fld>
            <a:endParaRPr lang="es-ES"/>
          </a:p>
        </p:txBody>
      </p:sp>
    </p:spTree>
    <p:extLst>
      <p:ext uri="{BB962C8B-B14F-4D97-AF65-F5344CB8AC3E}">
        <p14:creationId xmlns:p14="http://schemas.microsoft.com/office/powerpoint/2010/main" val="655538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imatge de diapositiva 1"/>
          <p:cNvSpPr>
            <a:spLocks noGrp="1" noRot="1" noChangeAspect="1"/>
          </p:cNvSpPr>
          <p:nvPr>
            <p:ph type="sldImg"/>
          </p:nvPr>
        </p:nvSpPr>
        <p:spPr/>
      </p:sp>
      <p:sp>
        <p:nvSpPr>
          <p:cNvPr id="3" name="Contenidor de notes 2"/>
          <p:cNvSpPr>
            <a:spLocks noGrp="1"/>
          </p:cNvSpPr>
          <p:nvPr>
            <p:ph type="body" idx="1"/>
          </p:nvPr>
        </p:nvSpPr>
        <p:spPr/>
        <p:txBody>
          <a:bodyPr/>
          <a:lstStyle/>
          <a:p>
            <a:endParaRPr lang="ca-ES" dirty="0"/>
          </a:p>
        </p:txBody>
      </p:sp>
      <p:sp>
        <p:nvSpPr>
          <p:cNvPr id="4" name="Contenidor de número de diapositiva 3"/>
          <p:cNvSpPr>
            <a:spLocks noGrp="1"/>
          </p:cNvSpPr>
          <p:nvPr>
            <p:ph type="sldNum" sz="quarter" idx="5"/>
          </p:nvPr>
        </p:nvSpPr>
        <p:spPr/>
        <p:txBody>
          <a:bodyPr/>
          <a:lstStyle/>
          <a:p>
            <a:fld id="{E2808FE6-B4D7-47FB-8F40-3B439F86B97B}" type="slidenum">
              <a:rPr lang="es-ES" smtClean="0"/>
              <a:t>9</a:t>
            </a:fld>
            <a:endParaRPr lang="es-ES"/>
          </a:p>
        </p:txBody>
      </p:sp>
    </p:spTree>
    <p:extLst>
      <p:ext uri="{BB962C8B-B14F-4D97-AF65-F5344CB8AC3E}">
        <p14:creationId xmlns:p14="http://schemas.microsoft.com/office/powerpoint/2010/main" val="1544092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imatge de diapositiva 1"/>
          <p:cNvSpPr>
            <a:spLocks noGrp="1" noRot="1" noChangeAspect="1"/>
          </p:cNvSpPr>
          <p:nvPr>
            <p:ph type="sldImg"/>
          </p:nvPr>
        </p:nvSpPr>
        <p:spPr/>
      </p:sp>
      <p:sp>
        <p:nvSpPr>
          <p:cNvPr id="3" name="Contenidor de notes 2"/>
          <p:cNvSpPr>
            <a:spLocks noGrp="1"/>
          </p:cNvSpPr>
          <p:nvPr>
            <p:ph type="body" idx="1"/>
          </p:nvPr>
        </p:nvSpPr>
        <p:spPr/>
        <p:txBody>
          <a:bodyPr/>
          <a:lstStyle/>
          <a:p>
            <a:endParaRPr lang="ca-ES" dirty="0"/>
          </a:p>
        </p:txBody>
      </p:sp>
      <p:sp>
        <p:nvSpPr>
          <p:cNvPr id="4" name="Contenidor de número de diapositiva 3"/>
          <p:cNvSpPr>
            <a:spLocks noGrp="1"/>
          </p:cNvSpPr>
          <p:nvPr>
            <p:ph type="sldNum" sz="quarter" idx="5"/>
          </p:nvPr>
        </p:nvSpPr>
        <p:spPr/>
        <p:txBody>
          <a:bodyPr/>
          <a:lstStyle/>
          <a:p>
            <a:fld id="{E2808FE6-B4D7-47FB-8F40-3B439F86B97B}" type="slidenum">
              <a:rPr lang="es-ES" smtClean="0"/>
              <a:t>10</a:t>
            </a:fld>
            <a:endParaRPr lang="es-ES"/>
          </a:p>
        </p:txBody>
      </p:sp>
    </p:spTree>
    <p:extLst>
      <p:ext uri="{BB962C8B-B14F-4D97-AF65-F5344CB8AC3E}">
        <p14:creationId xmlns:p14="http://schemas.microsoft.com/office/powerpoint/2010/main" val="3389821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imatge de diapositiva 1"/>
          <p:cNvSpPr>
            <a:spLocks noGrp="1" noRot="1" noChangeAspect="1"/>
          </p:cNvSpPr>
          <p:nvPr>
            <p:ph type="sldImg"/>
          </p:nvPr>
        </p:nvSpPr>
        <p:spPr/>
      </p:sp>
      <p:sp>
        <p:nvSpPr>
          <p:cNvPr id="3" name="Contenidor de notes 2"/>
          <p:cNvSpPr>
            <a:spLocks noGrp="1"/>
          </p:cNvSpPr>
          <p:nvPr>
            <p:ph type="body" idx="1"/>
          </p:nvPr>
        </p:nvSpPr>
        <p:spPr/>
        <p:txBody>
          <a:bodyPr/>
          <a:lstStyle/>
          <a:p>
            <a:endParaRPr lang="ca-ES" dirty="0"/>
          </a:p>
        </p:txBody>
      </p:sp>
      <p:sp>
        <p:nvSpPr>
          <p:cNvPr id="4" name="Contenidor de número de diapositiva 3"/>
          <p:cNvSpPr>
            <a:spLocks noGrp="1"/>
          </p:cNvSpPr>
          <p:nvPr>
            <p:ph type="sldNum" sz="quarter" idx="5"/>
          </p:nvPr>
        </p:nvSpPr>
        <p:spPr/>
        <p:txBody>
          <a:bodyPr/>
          <a:lstStyle/>
          <a:p>
            <a:fld id="{E2808FE6-B4D7-47FB-8F40-3B439F86B97B}" type="slidenum">
              <a:rPr lang="es-ES" smtClean="0"/>
              <a:t>11</a:t>
            </a:fld>
            <a:endParaRPr lang="es-ES"/>
          </a:p>
        </p:txBody>
      </p:sp>
    </p:spTree>
    <p:extLst>
      <p:ext uri="{BB962C8B-B14F-4D97-AF65-F5344CB8AC3E}">
        <p14:creationId xmlns:p14="http://schemas.microsoft.com/office/powerpoint/2010/main" val="1026300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imatge de diapositiva 1"/>
          <p:cNvSpPr>
            <a:spLocks noGrp="1" noRot="1" noChangeAspect="1"/>
          </p:cNvSpPr>
          <p:nvPr>
            <p:ph type="sldImg"/>
          </p:nvPr>
        </p:nvSpPr>
        <p:spPr/>
      </p:sp>
      <p:sp>
        <p:nvSpPr>
          <p:cNvPr id="3" name="Contenidor de notes 2"/>
          <p:cNvSpPr>
            <a:spLocks noGrp="1"/>
          </p:cNvSpPr>
          <p:nvPr>
            <p:ph type="body" idx="1"/>
          </p:nvPr>
        </p:nvSpPr>
        <p:spPr/>
        <p:txBody>
          <a:bodyPr/>
          <a:lstStyle/>
          <a:p>
            <a:endParaRPr lang="ca-ES"/>
          </a:p>
        </p:txBody>
      </p:sp>
      <p:sp>
        <p:nvSpPr>
          <p:cNvPr id="4" name="Contenidor de número de diapositiva 3"/>
          <p:cNvSpPr>
            <a:spLocks noGrp="1"/>
          </p:cNvSpPr>
          <p:nvPr>
            <p:ph type="sldNum" sz="quarter" idx="5"/>
          </p:nvPr>
        </p:nvSpPr>
        <p:spPr/>
        <p:txBody>
          <a:bodyPr/>
          <a:lstStyle/>
          <a:p>
            <a:fld id="{E2808FE6-B4D7-47FB-8F40-3B439F86B97B}" type="slidenum">
              <a:rPr lang="es-ES" smtClean="0"/>
              <a:t>12</a:t>
            </a:fld>
            <a:endParaRPr lang="es-ES"/>
          </a:p>
        </p:txBody>
      </p:sp>
    </p:spTree>
    <p:extLst>
      <p:ext uri="{BB962C8B-B14F-4D97-AF65-F5344CB8AC3E}">
        <p14:creationId xmlns:p14="http://schemas.microsoft.com/office/powerpoint/2010/main" val="1729073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imatge de diapositiva 1"/>
          <p:cNvSpPr>
            <a:spLocks noGrp="1" noRot="1" noChangeAspect="1"/>
          </p:cNvSpPr>
          <p:nvPr>
            <p:ph type="sldImg"/>
          </p:nvPr>
        </p:nvSpPr>
        <p:spPr/>
      </p:sp>
      <p:sp>
        <p:nvSpPr>
          <p:cNvPr id="3" name="Contenidor de notes 2"/>
          <p:cNvSpPr>
            <a:spLocks noGrp="1"/>
          </p:cNvSpPr>
          <p:nvPr>
            <p:ph type="body" idx="1"/>
          </p:nvPr>
        </p:nvSpPr>
        <p:spPr/>
        <p:txBody>
          <a:bodyPr/>
          <a:lstStyle/>
          <a:p>
            <a:endParaRPr lang="ca-ES"/>
          </a:p>
        </p:txBody>
      </p:sp>
      <p:sp>
        <p:nvSpPr>
          <p:cNvPr id="4" name="Contenidor de número de diapositiva 3"/>
          <p:cNvSpPr>
            <a:spLocks noGrp="1"/>
          </p:cNvSpPr>
          <p:nvPr>
            <p:ph type="sldNum" sz="quarter" idx="5"/>
          </p:nvPr>
        </p:nvSpPr>
        <p:spPr/>
        <p:txBody>
          <a:bodyPr/>
          <a:lstStyle/>
          <a:p>
            <a:fld id="{E2808FE6-B4D7-47FB-8F40-3B439F86B97B}" type="slidenum">
              <a:rPr lang="es-ES" smtClean="0"/>
              <a:t>13</a:t>
            </a:fld>
            <a:endParaRPr lang="es-ES"/>
          </a:p>
        </p:txBody>
      </p:sp>
    </p:spTree>
    <p:extLst>
      <p:ext uri="{BB962C8B-B14F-4D97-AF65-F5344CB8AC3E}">
        <p14:creationId xmlns:p14="http://schemas.microsoft.com/office/powerpoint/2010/main" val="439392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imatge de diapositiva 1"/>
          <p:cNvSpPr>
            <a:spLocks noGrp="1" noRot="1" noChangeAspect="1"/>
          </p:cNvSpPr>
          <p:nvPr>
            <p:ph type="sldImg"/>
          </p:nvPr>
        </p:nvSpPr>
        <p:spPr/>
      </p:sp>
      <p:sp>
        <p:nvSpPr>
          <p:cNvPr id="3" name="Contenidor de notes 2"/>
          <p:cNvSpPr>
            <a:spLocks noGrp="1"/>
          </p:cNvSpPr>
          <p:nvPr>
            <p:ph type="body" idx="1"/>
          </p:nvPr>
        </p:nvSpPr>
        <p:spPr/>
        <p:txBody>
          <a:bodyPr/>
          <a:lstStyle/>
          <a:p>
            <a:endParaRPr lang="ca-ES"/>
          </a:p>
        </p:txBody>
      </p:sp>
      <p:sp>
        <p:nvSpPr>
          <p:cNvPr id="4" name="Contenidor de número de diapositiva 3"/>
          <p:cNvSpPr>
            <a:spLocks noGrp="1"/>
          </p:cNvSpPr>
          <p:nvPr>
            <p:ph type="sldNum" sz="quarter" idx="5"/>
          </p:nvPr>
        </p:nvSpPr>
        <p:spPr/>
        <p:txBody>
          <a:bodyPr/>
          <a:lstStyle/>
          <a:p>
            <a:fld id="{E2808FE6-B4D7-47FB-8F40-3B439F86B97B}" type="slidenum">
              <a:rPr lang="es-ES" smtClean="0"/>
              <a:t>14</a:t>
            </a:fld>
            <a:endParaRPr lang="es-ES"/>
          </a:p>
        </p:txBody>
      </p:sp>
    </p:spTree>
    <p:extLst>
      <p:ext uri="{BB962C8B-B14F-4D97-AF65-F5344CB8AC3E}">
        <p14:creationId xmlns:p14="http://schemas.microsoft.com/office/powerpoint/2010/main" val="1043262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162" y="2130426"/>
            <a:ext cx="10360501" cy="1470025"/>
          </a:xfrm>
        </p:spPr>
        <p:txBody>
          <a:bodyPr/>
          <a:lstStyle/>
          <a:p>
            <a:r>
              <a:rPr lang="ca-ES"/>
              <a:t>Feu clic aquí per editar l'estil</a:t>
            </a:r>
            <a:endParaRPr lang="es-ES"/>
          </a:p>
        </p:txBody>
      </p:sp>
      <p:sp>
        <p:nvSpPr>
          <p:cNvPr id="3" name="Subtítulo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a-ES"/>
              <a:t>Feu clic aquí per editar l'estil de subtítols del patró</a:t>
            </a:r>
            <a:endParaRPr lang="es-ES"/>
          </a:p>
        </p:txBody>
      </p:sp>
      <p:sp>
        <p:nvSpPr>
          <p:cNvPr id="4" name="Marcador de fecha 3"/>
          <p:cNvSpPr>
            <a:spLocks noGrp="1"/>
          </p:cNvSpPr>
          <p:nvPr>
            <p:ph type="dt" sz="half" idx="10"/>
          </p:nvPr>
        </p:nvSpPr>
        <p:spPr/>
        <p:txBody>
          <a:bodyPr/>
          <a:lstStyle/>
          <a:p>
            <a:fld id="{F68A37B1-BB4D-7A4D-9AD4-E9C64C6E8B59}" type="datetimeFigureOut">
              <a:rPr lang="es-ES" smtClean="0"/>
              <a:t>23/03/2022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C1CA734-5DAA-004F-8A8A-FEC1C5079B26}" type="slidenum">
              <a:rPr lang="es-ES" smtClean="0"/>
              <a:t>‹#›</a:t>
            </a:fld>
            <a:endParaRPr lang="es-ES"/>
          </a:p>
        </p:txBody>
      </p:sp>
    </p:spTree>
    <p:extLst>
      <p:ext uri="{BB962C8B-B14F-4D97-AF65-F5344CB8AC3E}">
        <p14:creationId xmlns:p14="http://schemas.microsoft.com/office/powerpoint/2010/main" val="3826258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a:t>Feu clic aquí per editar l'estil</a:t>
            </a:r>
            <a:endParaRPr lang="es-ES"/>
          </a:p>
        </p:txBody>
      </p:sp>
      <p:sp>
        <p:nvSpPr>
          <p:cNvPr id="3" name="Marcador de texto vertical 2"/>
          <p:cNvSpPr>
            <a:spLocks noGrp="1"/>
          </p:cNvSpPr>
          <p:nvPr>
            <p:ph type="body" orient="vert" idx="1"/>
          </p:nvPr>
        </p:nvSpPr>
        <p:spPr/>
        <p:txBody>
          <a:bodyPr vert="eaVert"/>
          <a:lstStyle/>
          <a:p>
            <a:pPr lvl="0"/>
            <a:r>
              <a:rPr lang="ca-ES"/>
              <a:t>Feu clic per editar els estils del text del patró</a:t>
            </a:r>
          </a:p>
          <a:p>
            <a:pPr lvl="1"/>
            <a:r>
              <a:rPr lang="ca-ES"/>
              <a:t>Segon nivell</a:t>
            </a:r>
          </a:p>
          <a:p>
            <a:pPr lvl="2"/>
            <a:r>
              <a:rPr lang="ca-ES"/>
              <a:t>Tercer nivell</a:t>
            </a:r>
          </a:p>
          <a:p>
            <a:pPr lvl="3"/>
            <a:r>
              <a:rPr lang="ca-ES"/>
              <a:t>Quart nivell</a:t>
            </a:r>
          </a:p>
          <a:p>
            <a:pPr lvl="4"/>
            <a:r>
              <a:rPr lang="ca-ES"/>
              <a:t>Cinquè nivell</a:t>
            </a:r>
            <a:endParaRPr lang="es-ES"/>
          </a:p>
        </p:txBody>
      </p:sp>
      <p:sp>
        <p:nvSpPr>
          <p:cNvPr id="4" name="Marcador de fecha 3"/>
          <p:cNvSpPr>
            <a:spLocks noGrp="1"/>
          </p:cNvSpPr>
          <p:nvPr>
            <p:ph type="dt" sz="half" idx="10"/>
          </p:nvPr>
        </p:nvSpPr>
        <p:spPr/>
        <p:txBody>
          <a:bodyPr/>
          <a:lstStyle/>
          <a:p>
            <a:fld id="{F68A37B1-BB4D-7A4D-9AD4-E9C64C6E8B59}" type="datetimeFigureOut">
              <a:rPr lang="es-ES" smtClean="0"/>
              <a:t>23/03/2022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C1CA734-5DAA-004F-8A8A-FEC1C5079B26}" type="slidenum">
              <a:rPr lang="es-ES" smtClean="0"/>
              <a:t>‹#›</a:t>
            </a:fld>
            <a:endParaRPr lang="es-ES"/>
          </a:p>
        </p:txBody>
      </p:sp>
    </p:spTree>
    <p:extLst>
      <p:ext uri="{BB962C8B-B14F-4D97-AF65-F5344CB8AC3E}">
        <p14:creationId xmlns:p14="http://schemas.microsoft.com/office/powerpoint/2010/main" val="1248200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1780415" y="274639"/>
            <a:ext cx="3654531" cy="5851525"/>
          </a:xfrm>
        </p:spPr>
        <p:txBody>
          <a:bodyPr vert="eaVert"/>
          <a:lstStyle/>
          <a:p>
            <a:r>
              <a:rPr lang="ca-ES"/>
              <a:t>Feu clic aquí per editar l'estil</a:t>
            </a:r>
            <a:endParaRPr lang="es-ES"/>
          </a:p>
        </p:txBody>
      </p:sp>
      <p:sp>
        <p:nvSpPr>
          <p:cNvPr id="3" name="Marcador de texto vertical 2"/>
          <p:cNvSpPr>
            <a:spLocks noGrp="1"/>
          </p:cNvSpPr>
          <p:nvPr>
            <p:ph type="body" orient="vert" idx="1"/>
          </p:nvPr>
        </p:nvSpPr>
        <p:spPr>
          <a:xfrm>
            <a:off x="812589" y="274639"/>
            <a:ext cx="10764680" cy="5851525"/>
          </a:xfrm>
        </p:spPr>
        <p:txBody>
          <a:bodyPr vert="eaVert"/>
          <a:lstStyle/>
          <a:p>
            <a:pPr lvl="0"/>
            <a:r>
              <a:rPr lang="ca-ES"/>
              <a:t>Feu clic per editar els estils del text del patró</a:t>
            </a:r>
          </a:p>
          <a:p>
            <a:pPr lvl="1"/>
            <a:r>
              <a:rPr lang="ca-ES"/>
              <a:t>Segon nivell</a:t>
            </a:r>
          </a:p>
          <a:p>
            <a:pPr lvl="2"/>
            <a:r>
              <a:rPr lang="ca-ES"/>
              <a:t>Tercer nivell</a:t>
            </a:r>
          </a:p>
          <a:p>
            <a:pPr lvl="3"/>
            <a:r>
              <a:rPr lang="ca-ES"/>
              <a:t>Quart nivell</a:t>
            </a:r>
          </a:p>
          <a:p>
            <a:pPr lvl="4"/>
            <a:r>
              <a:rPr lang="ca-ES"/>
              <a:t>Cinquè nivell</a:t>
            </a:r>
            <a:endParaRPr lang="es-ES"/>
          </a:p>
        </p:txBody>
      </p:sp>
      <p:sp>
        <p:nvSpPr>
          <p:cNvPr id="4" name="Marcador de fecha 3"/>
          <p:cNvSpPr>
            <a:spLocks noGrp="1"/>
          </p:cNvSpPr>
          <p:nvPr>
            <p:ph type="dt" sz="half" idx="10"/>
          </p:nvPr>
        </p:nvSpPr>
        <p:spPr/>
        <p:txBody>
          <a:bodyPr/>
          <a:lstStyle/>
          <a:p>
            <a:fld id="{F68A37B1-BB4D-7A4D-9AD4-E9C64C6E8B59}" type="datetimeFigureOut">
              <a:rPr lang="es-ES" smtClean="0"/>
              <a:t>23/03/2022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C1CA734-5DAA-004F-8A8A-FEC1C5079B26}" type="slidenum">
              <a:rPr lang="es-ES" smtClean="0"/>
              <a:t>‹#›</a:t>
            </a:fld>
            <a:endParaRPr lang="es-ES"/>
          </a:p>
        </p:txBody>
      </p:sp>
    </p:spTree>
    <p:extLst>
      <p:ext uri="{BB962C8B-B14F-4D97-AF65-F5344CB8AC3E}">
        <p14:creationId xmlns:p14="http://schemas.microsoft.com/office/powerpoint/2010/main" val="1572324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a:t>Feu clic aquí per editar l'estil</a:t>
            </a:r>
            <a:endParaRPr lang="es-ES"/>
          </a:p>
        </p:txBody>
      </p:sp>
      <p:sp>
        <p:nvSpPr>
          <p:cNvPr id="3" name="Marcador de contenido 2"/>
          <p:cNvSpPr>
            <a:spLocks noGrp="1"/>
          </p:cNvSpPr>
          <p:nvPr>
            <p:ph idx="1"/>
          </p:nvPr>
        </p:nvSpPr>
        <p:spPr/>
        <p:txBody>
          <a:bodyPr/>
          <a:lstStyle/>
          <a:p>
            <a:pPr lvl="0"/>
            <a:r>
              <a:rPr lang="ca-ES"/>
              <a:t>Feu clic per editar els estils del text del patró</a:t>
            </a:r>
          </a:p>
          <a:p>
            <a:pPr lvl="1"/>
            <a:r>
              <a:rPr lang="ca-ES"/>
              <a:t>Segon nivell</a:t>
            </a:r>
          </a:p>
          <a:p>
            <a:pPr lvl="2"/>
            <a:r>
              <a:rPr lang="ca-ES"/>
              <a:t>Tercer nivell</a:t>
            </a:r>
          </a:p>
          <a:p>
            <a:pPr lvl="3"/>
            <a:r>
              <a:rPr lang="ca-ES"/>
              <a:t>Quart nivell</a:t>
            </a:r>
          </a:p>
          <a:p>
            <a:pPr lvl="4"/>
            <a:r>
              <a:rPr lang="ca-ES"/>
              <a:t>Cinquè nivell</a:t>
            </a:r>
            <a:endParaRPr lang="es-ES"/>
          </a:p>
        </p:txBody>
      </p:sp>
      <p:sp>
        <p:nvSpPr>
          <p:cNvPr id="4" name="Marcador de fecha 3"/>
          <p:cNvSpPr>
            <a:spLocks noGrp="1"/>
          </p:cNvSpPr>
          <p:nvPr>
            <p:ph type="dt" sz="half" idx="10"/>
          </p:nvPr>
        </p:nvSpPr>
        <p:spPr/>
        <p:txBody>
          <a:bodyPr/>
          <a:lstStyle/>
          <a:p>
            <a:fld id="{F68A37B1-BB4D-7A4D-9AD4-E9C64C6E8B59}" type="datetimeFigureOut">
              <a:rPr lang="es-ES" smtClean="0"/>
              <a:t>23/03/2022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C1CA734-5DAA-004F-8A8A-FEC1C5079B26}" type="slidenum">
              <a:rPr lang="es-ES" smtClean="0"/>
              <a:t>‹#›</a:t>
            </a:fld>
            <a:endParaRPr lang="es-ES"/>
          </a:p>
        </p:txBody>
      </p:sp>
    </p:spTree>
    <p:extLst>
      <p:ext uri="{BB962C8B-B14F-4D97-AF65-F5344CB8AC3E}">
        <p14:creationId xmlns:p14="http://schemas.microsoft.com/office/powerpoint/2010/main" val="1555962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962833" y="4406901"/>
            <a:ext cx="10360501" cy="1362075"/>
          </a:xfrm>
        </p:spPr>
        <p:txBody>
          <a:bodyPr anchor="t"/>
          <a:lstStyle>
            <a:lvl1pPr algn="l">
              <a:defRPr sz="4000" b="1" cap="all"/>
            </a:lvl1pPr>
          </a:lstStyle>
          <a:p>
            <a:r>
              <a:rPr lang="ca-ES"/>
              <a:t>Feu clic aquí per editar l'estil</a:t>
            </a:r>
            <a:endParaRPr lang="es-ES"/>
          </a:p>
        </p:txBody>
      </p:sp>
      <p:sp>
        <p:nvSpPr>
          <p:cNvPr id="3" name="Marcador de texto 2"/>
          <p:cNvSpPr>
            <a:spLocks noGrp="1"/>
          </p:cNvSpPr>
          <p:nvPr>
            <p:ph type="body" idx="1"/>
          </p:nvPr>
        </p:nvSpPr>
        <p:spPr>
          <a:xfrm>
            <a:off x="962833" y="2906713"/>
            <a:ext cx="10360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a-ES"/>
              <a:t>Feu clic per editar els estils del text del patró</a:t>
            </a:r>
          </a:p>
        </p:txBody>
      </p:sp>
      <p:sp>
        <p:nvSpPr>
          <p:cNvPr id="4" name="Marcador de fecha 3"/>
          <p:cNvSpPr>
            <a:spLocks noGrp="1"/>
          </p:cNvSpPr>
          <p:nvPr>
            <p:ph type="dt" sz="half" idx="10"/>
          </p:nvPr>
        </p:nvSpPr>
        <p:spPr/>
        <p:txBody>
          <a:bodyPr/>
          <a:lstStyle/>
          <a:p>
            <a:fld id="{F68A37B1-BB4D-7A4D-9AD4-E9C64C6E8B59}" type="datetimeFigureOut">
              <a:rPr lang="es-ES" smtClean="0"/>
              <a:t>23/03/2022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C1CA734-5DAA-004F-8A8A-FEC1C5079B26}" type="slidenum">
              <a:rPr lang="es-ES" smtClean="0"/>
              <a:t>‹#›</a:t>
            </a:fld>
            <a:endParaRPr lang="es-ES"/>
          </a:p>
        </p:txBody>
      </p:sp>
    </p:spTree>
    <p:extLst>
      <p:ext uri="{BB962C8B-B14F-4D97-AF65-F5344CB8AC3E}">
        <p14:creationId xmlns:p14="http://schemas.microsoft.com/office/powerpoint/2010/main" val="400902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a:t>Feu clic aquí per editar l'estil</a:t>
            </a:r>
            <a:endParaRPr lang="es-ES"/>
          </a:p>
        </p:txBody>
      </p:sp>
      <p:sp>
        <p:nvSpPr>
          <p:cNvPr id="3" name="Marcador de contenido 2"/>
          <p:cNvSpPr>
            <a:spLocks noGrp="1"/>
          </p:cNvSpPr>
          <p:nvPr>
            <p:ph sz="half" idx="1"/>
          </p:nvPr>
        </p:nvSpPr>
        <p:spPr>
          <a:xfrm>
            <a:off x="812589" y="1600201"/>
            <a:ext cx="720960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a-ES"/>
              <a:t>Feu clic per editar els estils del text del patró</a:t>
            </a:r>
          </a:p>
          <a:p>
            <a:pPr lvl="1"/>
            <a:r>
              <a:rPr lang="ca-ES"/>
              <a:t>Segon nivell</a:t>
            </a:r>
          </a:p>
          <a:p>
            <a:pPr lvl="2"/>
            <a:r>
              <a:rPr lang="ca-ES"/>
              <a:t>Tercer nivell</a:t>
            </a:r>
          </a:p>
          <a:p>
            <a:pPr lvl="3"/>
            <a:r>
              <a:rPr lang="ca-ES"/>
              <a:t>Quart nivell</a:t>
            </a:r>
          </a:p>
          <a:p>
            <a:pPr lvl="4"/>
            <a:r>
              <a:rPr lang="ca-ES"/>
              <a:t>Cinquè nivell</a:t>
            </a:r>
            <a:endParaRPr lang="es-ES"/>
          </a:p>
        </p:txBody>
      </p:sp>
      <p:sp>
        <p:nvSpPr>
          <p:cNvPr id="4" name="Marcador de contenido 3"/>
          <p:cNvSpPr>
            <a:spLocks noGrp="1"/>
          </p:cNvSpPr>
          <p:nvPr>
            <p:ph sz="half" idx="2"/>
          </p:nvPr>
        </p:nvSpPr>
        <p:spPr>
          <a:xfrm>
            <a:off x="8225341" y="1600201"/>
            <a:ext cx="720960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a-ES"/>
              <a:t>Feu clic per editar els estils del text del patró</a:t>
            </a:r>
          </a:p>
          <a:p>
            <a:pPr lvl="1"/>
            <a:r>
              <a:rPr lang="ca-ES"/>
              <a:t>Segon nivell</a:t>
            </a:r>
          </a:p>
          <a:p>
            <a:pPr lvl="2"/>
            <a:r>
              <a:rPr lang="ca-ES"/>
              <a:t>Tercer nivell</a:t>
            </a:r>
          </a:p>
          <a:p>
            <a:pPr lvl="3"/>
            <a:r>
              <a:rPr lang="ca-ES"/>
              <a:t>Quart nivell</a:t>
            </a:r>
          </a:p>
          <a:p>
            <a:pPr lvl="4"/>
            <a:r>
              <a:rPr lang="ca-ES"/>
              <a:t>Cinquè nivell</a:t>
            </a:r>
            <a:endParaRPr lang="es-ES"/>
          </a:p>
        </p:txBody>
      </p:sp>
      <p:sp>
        <p:nvSpPr>
          <p:cNvPr id="5" name="Marcador de fecha 4"/>
          <p:cNvSpPr>
            <a:spLocks noGrp="1"/>
          </p:cNvSpPr>
          <p:nvPr>
            <p:ph type="dt" sz="half" idx="10"/>
          </p:nvPr>
        </p:nvSpPr>
        <p:spPr/>
        <p:txBody>
          <a:bodyPr/>
          <a:lstStyle/>
          <a:p>
            <a:fld id="{F68A37B1-BB4D-7A4D-9AD4-E9C64C6E8B59}" type="datetimeFigureOut">
              <a:rPr lang="es-ES" smtClean="0"/>
              <a:t>23/03/2022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C1CA734-5DAA-004F-8A8A-FEC1C5079B26}" type="slidenum">
              <a:rPr lang="es-ES" smtClean="0"/>
              <a:t>‹#›</a:t>
            </a:fld>
            <a:endParaRPr lang="es-ES"/>
          </a:p>
        </p:txBody>
      </p:sp>
    </p:spTree>
    <p:extLst>
      <p:ext uri="{BB962C8B-B14F-4D97-AF65-F5344CB8AC3E}">
        <p14:creationId xmlns:p14="http://schemas.microsoft.com/office/powerpoint/2010/main" val="1998481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09441" y="274638"/>
            <a:ext cx="10969943" cy="1143000"/>
          </a:xfrm>
        </p:spPr>
        <p:txBody>
          <a:bodyPr/>
          <a:lstStyle>
            <a:lvl1pPr>
              <a:defRPr/>
            </a:lvl1pPr>
          </a:lstStyle>
          <a:p>
            <a:r>
              <a:rPr lang="ca-ES"/>
              <a:t>Feu clic aquí per editar l'estil</a:t>
            </a:r>
            <a:endParaRPr lang="es-ES"/>
          </a:p>
        </p:txBody>
      </p:sp>
      <p:sp>
        <p:nvSpPr>
          <p:cNvPr id="3" name="Marcador de texto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Feu clic per editar els estils del text del patró</a:t>
            </a:r>
          </a:p>
        </p:txBody>
      </p:sp>
      <p:sp>
        <p:nvSpPr>
          <p:cNvPr id="4" name="Marcador de contenido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a-ES"/>
              <a:t>Feu clic per editar els estils del text del patró</a:t>
            </a:r>
          </a:p>
          <a:p>
            <a:pPr lvl="1"/>
            <a:r>
              <a:rPr lang="ca-ES"/>
              <a:t>Segon nivell</a:t>
            </a:r>
          </a:p>
          <a:p>
            <a:pPr lvl="2"/>
            <a:r>
              <a:rPr lang="ca-ES"/>
              <a:t>Tercer nivell</a:t>
            </a:r>
          </a:p>
          <a:p>
            <a:pPr lvl="3"/>
            <a:r>
              <a:rPr lang="ca-ES"/>
              <a:t>Quart nivell</a:t>
            </a:r>
          </a:p>
          <a:p>
            <a:pPr lvl="4"/>
            <a:r>
              <a:rPr lang="ca-ES"/>
              <a:t>Cinquè nivell</a:t>
            </a:r>
            <a:endParaRPr lang="es-ES"/>
          </a:p>
        </p:txBody>
      </p:sp>
      <p:sp>
        <p:nvSpPr>
          <p:cNvPr id="5" name="Marcador de texto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Feu clic per editar els estils del text del patró</a:t>
            </a:r>
          </a:p>
        </p:txBody>
      </p:sp>
      <p:sp>
        <p:nvSpPr>
          <p:cNvPr id="6" name="Marcador de contenido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a-ES"/>
              <a:t>Feu clic per editar els estils del text del patró</a:t>
            </a:r>
          </a:p>
          <a:p>
            <a:pPr lvl="1"/>
            <a:r>
              <a:rPr lang="ca-ES"/>
              <a:t>Segon nivell</a:t>
            </a:r>
          </a:p>
          <a:p>
            <a:pPr lvl="2"/>
            <a:r>
              <a:rPr lang="ca-ES"/>
              <a:t>Tercer nivell</a:t>
            </a:r>
          </a:p>
          <a:p>
            <a:pPr lvl="3"/>
            <a:r>
              <a:rPr lang="ca-ES"/>
              <a:t>Quart nivell</a:t>
            </a:r>
          </a:p>
          <a:p>
            <a:pPr lvl="4"/>
            <a:r>
              <a:rPr lang="ca-ES"/>
              <a:t>Cinquè nivell</a:t>
            </a:r>
            <a:endParaRPr lang="es-ES"/>
          </a:p>
        </p:txBody>
      </p:sp>
      <p:sp>
        <p:nvSpPr>
          <p:cNvPr id="7" name="Marcador de fecha 6"/>
          <p:cNvSpPr>
            <a:spLocks noGrp="1"/>
          </p:cNvSpPr>
          <p:nvPr>
            <p:ph type="dt" sz="half" idx="10"/>
          </p:nvPr>
        </p:nvSpPr>
        <p:spPr/>
        <p:txBody>
          <a:bodyPr/>
          <a:lstStyle/>
          <a:p>
            <a:fld id="{F68A37B1-BB4D-7A4D-9AD4-E9C64C6E8B59}" type="datetimeFigureOut">
              <a:rPr lang="es-ES" smtClean="0"/>
              <a:t>23/03/2022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C1CA734-5DAA-004F-8A8A-FEC1C5079B26}" type="slidenum">
              <a:rPr lang="es-ES" smtClean="0"/>
              <a:t>‹#›</a:t>
            </a:fld>
            <a:endParaRPr lang="es-ES"/>
          </a:p>
        </p:txBody>
      </p:sp>
    </p:spTree>
    <p:extLst>
      <p:ext uri="{BB962C8B-B14F-4D97-AF65-F5344CB8AC3E}">
        <p14:creationId xmlns:p14="http://schemas.microsoft.com/office/powerpoint/2010/main" val="662763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a:t>Feu clic aquí per editar l'estil</a:t>
            </a:r>
            <a:endParaRPr lang="es-ES"/>
          </a:p>
        </p:txBody>
      </p:sp>
      <p:sp>
        <p:nvSpPr>
          <p:cNvPr id="3" name="Marcador de fecha 2"/>
          <p:cNvSpPr>
            <a:spLocks noGrp="1"/>
          </p:cNvSpPr>
          <p:nvPr>
            <p:ph type="dt" sz="half" idx="10"/>
          </p:nvPr>
        </p:nvSpPr>
        <p:spPr/>
        <p:txBody>
          <a:bodyPr/>
          <a:lstStyle/>
          <a:p>
            <a:fld id="{F68A37B1-BB4D-7A4D-9AD4-E9C64C6E8B59}" type="datetimeFigureOut">
              <a:rPr lang="es-ES" smtClean="0"/>
              <a:t>23/03/2022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C1CA734-5DAA-004F-8A8A-FEC1C5079B26}" type="slidenum">
              <a:rPr lang="es-ES" smtClean="0"/>
              <a:t>‹#›</a:t>
            </a:fld>
            <a:endParaRPr lang="es-ES"/>
          </a:p>
        </p:txBody>
      </p:sp>
    </p:spTree>
    <p:extLst>
      <p:ext uri="{BB962C8B-B14F-4D97-AF65-F5344CB8AC3E}">
        <p14:creationId xmlns:p14="http://schemas.microsoft.com/office/powerpoint/2010/main" val="3389042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68A37B1-BB4D-7A4D-9AD4-E9C64C6E8B59}" type="datetimeFigureOut">
              <a:rPr lang="es-ES" smtClean="0"/>
              <a:t>23/03/2022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C1CA734-5DAA-004F-8A8A-FEC1C5079B26}" type="slidenum">
              <a:rPr lang="es-ES" smtClean="0"/>
              <a:t>‹#›</a:t>
            </a:fld>
            <a:endParaRPr lang="es-ES"/>
          </a:p>
        </p:txBody>
      </p:sp>
    </p:spTree>
    <p:extLst>
      <p:ext uri="{BB962C8B-B14F-4D97-AF65-F5344CB8AC3E}">
        <p14:creationId xmlns:p14="http://schemas.microsoft.com/office/powerpoint/2010/main" val="172544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09442" y="273050"/>
            <a:ext cx="4010039" cy="1162050"/>
          </a:xfrm>
        </p:spPr>
        <p:txBody>
          <a:bodyPr anchor="b"/>
          <a:lstStyle>
            <a:lvl1pPr algn="l">
              <a:defRPr sz="2000" b="1"/>
            </a:lvl1pPr>
          </a:lstStyle>
          <a:p>
            <a:r>
              <a:rPr lang="ca-ES"/>
              <a:t>Feu clic aquí per editar l'estil</a:t>
            </a:r>
            <a:endParaRPr lang="es-ES"/>
          </a:p>
        </p:txBody>
      </p:sp>
      <p:sp>
        <p:nvSpPr>
          <p:cNvPr id="3" name="Marcador de contenido 2"/>
          <p:cNvSpPr>
            <a:spLocks noGrp="1"/>
          </p:cNvSpPr>
          <p:nvPr>
            <p:ph idx="1"/>
          </p:nvPr>
        </p:nvSpPr>
        <p:spPr>
          <a:xfrm>
            <a:off x="4765492" y="27305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a-ES"/>
              <a:t>Feu clic per editar els estils del text del patró</a:t>
            </a:r>
          </a:p>
          <a:p>
            <a:pPr lvl="1"/>
            <a:r>
              <a:rPr lang="ca-ES"/>
              <a:t>Segon nivell</a:t>
            </a:r>
          </a:p>
          <a:p>
            <a:pPr lvl="2"/>
            <a:r>
              <a:rPr lang="ca-ES"/>
              <a:t>Tercer nivell</a:t>
            </a:r>
          </a:p>
          <a:p>
            <a:pPr lvl="3"/>
            <a:r>
              <a:rPr lang="ca-ES"/>
              <a:t>Quart nivell</a:t>
            </a:r>
          </a:p>
          <a:p>
            <a:pPr lvl="4"/>
            <a:r>
              <a:rPr lang="ca-ES"/>
              <a:t>Cinquè nivell</a:t>
            </a:r>
            <a:endParaRPr lang="es-ES"/>
          </a:p>
        </p:txBody>
      </p:sp>
      <p:sp>
        <p:nvSpPr>
          <p:cNvPr id="4" name="Marcador de texto 3"/>
          <p:cNvSpPr>
            <a:spLocks noGrp="1"/>
          </p:cNvSpPr>
          <p:nvPr>
            <p:ph type="body" sz="half" idx="2"/>
          </p:nvPr>
        </p:nvSpPr>
        <p:spPr>
          <a:xfrm>
            <a:off x="609442" y="1435101"/>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Feu clic per editar els estils del text del patró</a:t>
            </a:r>
          </a:p>
        </p:txBody>
      </p:sp>
      <p:sp>
        <p:nvSpPr>
          <p:cNvPr id="5" name="Marcador de fecha 4"/>
          <p:cNvSpPr>
            <a:spLocks noGrp="1"/>
          </p:cNvSpPr>
          <p:nvPr>
            <p:ph type="dt" sz="half" idx="10"/>
          </p:nvPr>
        </p:nvSpPr>
        <p:spPr/>
        <p:txBody>
          <a:bodyPr/>
          <a:lstStyle/>
          <a:p>
            <a:fld id="{F68A37B1-BB4D-7A4D-9AD4-E9C64C6E8B59}" type="datetimeFigureOut">
              <a:rPr lang="es-ES" smtClean="0"/>
              <a:t>23/03/2022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C1CA734-5DAA-004F-8A8A-FEC1C5079B26}" type="slidenum">
              <a:rPr lang="es-ES" smtClean="0"/>
              <a:t>‹#›</a:t>
            </a:fld>
            <a:endParaRPr lang="es-ES"/>
          </a:p>
        </p:txBody>
      </p:sp>
    </p:spTree>
    <p:extLst>
      <p:ext uri="{BB962C8B-B14F-4D97-AF65-F5344CB8AC3E}">
        <p14:creationId xmlns:p14="http://schemas.microsoft.com/office/powerpoint/2010/main" val="21666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389095" y="4800600"/>
            <a:ext cx="7313295" cy="566738"/>
          </a:xfrm>
        </p:spPr>
        <p:txBody>
          <a:bodyPr anchor="b"/>
          <a:lstStyle>
            <a:lvl1pPr algn="l">
              <a:defRPr sz="2000" b="1"/>
            </a:lvl1pPr>
          </a:lstStyle>
          <a:p>
            <a:r>
              <a:rPr lang="ca-ES"/>
              <a:t>Feu clic aquí per editar l'estil</a:t>
            </a:r>
            <a:endParaRPr lang="es-ES"/>
          </a:p>
        </p:txBody>
      </p:sp>
      <p:sp>
        <p:nvSpPr>
          <p:cNvPr id="3" name="Marcador de posición de imagen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a-ES"/>
              <a:t>Feu clic a la icona per afegir una imatge</a:t>
            </a:r>
            <a:endParaRPr lang="es-ES"/>
          </a:p>
        </p:txBody>
      </p:sp>
      <p:sp>
        <p:nvSpPr>
          <p:cNvPr id="4" name="Marcador de texto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Feu clic per editar els estils del text del patró</a:t>
            </a:r>
          </a:p>
        </p:txBody>
      </p:sp>
      <p:sp>
        <p:nvSpPr>
          <p:cNvPr id="5" name="Marcador de fecha 4"/>
          <p:cNvSpPr>
            <a:spLocks noGrp="1"/>
          </p:cNvSpPr>
          <p:nvPr>
            <p:ph type="dt" sz="half" idx="10"/>
          </p:nvPr>
        </p:nvSpPr>
        <p:spPr/>
        <p:txBody>
          <a:bodyPr/>
          <a:lstStyle/>
          <a:p>
            <a:fld id="{F68A37B1-BB4D-7A4D-9AD4-E9C64C6E8B59}" type="datetimeFigureOut">
              <a:rPr lang="es-ES" smtClean="0"/>
              <a:t>23/03/2022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C1CA734-5DAA-004F-8A8A-FEC1C5079B26}" type="slidenum">
              <a:rPr lang="es-ES" smtClean="0"/>
              <a:t>‹#›</a:t>
            </a:fld>
            <a:endParaRPr lang="es-ES"/>
          </a:p>
        </p:txBody>
      </p:sp>
    </p:spTree>
    <p:extLst>
      <p:ext uri="{BB962C8B-B14F-4D97-AF65-F5344CB8AC3E}">
        <p14:creationId xmlns:p14="http://schemas.microsoft.com/office/powerpoint/2010/main" val="1237760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609441" y="1600201"/>
            <a:ext cx="10969943"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A37B1-BB4D-7A4D-9AD4-E9C64C6E8B59}" type="datetimeFigureOut">
              <a:rPr lang="es-ES" smtClean="0"/>
              <a:t>23/03/2022</a:t>
            </a:fld>
            <a:endParaRPr lang="es-ES"/>
          </a:p>
        </p:txBody>
      </p:sp>
      <p:sp>
        <p:nvSpPr>
          <p:cNvPr id="5" name="Marcador de pie de página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735325" y="635635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1CA734-5DAA-004F-8A8A-FEC1C5079B26}" type="slidenum">
              <a:rPr lang="es-ES" smtClean="0"/>
              <a:t>‹#›</a:t>
            </a:fld>
            <a:endParaRPr lang="es-ES"/>
          </a:p>
        </p:txBody>
      </p:sp>
    </p:spTree>
    <p:extLst>
      <p:ext uri="{BB962C8B-B14F-4D97-AF65-F5344CB8AC3E}">
        <p14:creationId xmlns:p14="http://schemas.microsoft.com/office/powerpoint/2010/main" val="2497390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7.png"/><Relationship Id="rId10" Type="http://schemas.openxmlformats.org/officeDocument/2006/relationships/image" Target="../media/image4.jpeg"/><Relationship Id="rId4" Type="http://schemas.openxmlformats.org/officeDocument/2006/relationships/image" Target="../media/image6.png"/><Relationship Id="rId9" Type="http://schemas.openxmlformats.org/officeDocument/2006/relationships/image" Target="../media/image5.jpeg"/></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4.jpeg"/><Relationship Id="rId4" Type="http://schemas.openxmlformats.org/officeDocument/2006/relationships/image" Target="../media/image7.png"/><Relationship Id="rId9"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jpe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4.jpe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tge 1"/>
          <p:cNvPicPr>
            <a:picLocks noChangeAspect="1"/>
          </p:cNvPicPr>
          <p:nvPr/>
        </p:nvPicPr>
        <p:blipFill rotWithShape="1">
          <a:blip r:embed="rId2">
            <a:lum bright="70000" contrast="-70000"/>
            <a:extLst>
              <a:ext uri="{28A0092B-C50C-407E-A947-70E740481C1C}">
                <a14:useLocalDpi xmlns:a14="http://schemas.microsoft.com/office/drawing/2010/main" val="0"/>
              </a:ext>
            </a:extLst>
          </a:blip>
          <a:srcRect t="19500"/>
          <a:stretch/>
        </p:blipFill>
        <p:spPr>
          <a:xfrm>
            <a:off x="0" y="-18288"/>
            <a:ext cx="12188825" cy="6876288"/>
          </a:xfrm>
          <a:prstGeom prst="rect">
            <a:avLst/>
          </a:prstGeom>
        </p:spPr>
      </p:pic>
      <p:sp>
        <p:nvSpPr>
          <p:cNvPr id="3" name="QuadreDeText 2"/>
          <p:cNvSpPr txBox="1"/>
          <p:nvPr/>
        </p:nvSpPr>
        <p:spPr>
          <a:xfrm>
            <a:off x="5905850" y="1445420"/>
            <a:ext cx="6160644" cy="2862322"/>
          </a:xfrm>
          <a:prstGeom prst="rect">
            <a:avLst/>
          </a:prstGeom>
          <a:noFill/>
        </p:spPr>
        <p:txBody>
          <a:bodyPr wrap="square" rtlCol="0">
            <a:spAutoFit/>
          </a:bodyPr>
          <a:lstStyle/>
          <a:p>
            <a:r>
              <a:rPr lang="ca-ES" sz="3600" b="1" dirty="0">
                <a:solidFill>
                  <a:srgbClr val="7D1246"/>
                </a:solidFill>
                <a:latin typeface="Arial" panose="020B0604020202020204" pitchFamily="34" charset="0"/>
                <a:cs typeface="Arial" panose="020B0604020202020204" pitchFamily="34" charset="0"/>
              </a:rPr>
              <a:t>Convocatòria d’ ajuts per donar suport a l’activitat científica dels grups de recerca de Catalunya (SGR-Cat 2021)</a:t>
            </a:r>
          </a:p>
        </p:txBody>
      </p:sp>
      <p:pic>
        <p:nvPicPr>
          <p:cNvPr id="5" name="Imat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56521" y="5834393"/>
            <a:ext cx="1753573" cy="796848"/>
          </a:xfrm>
          <a:prstGeom prst="rect">
            <a:avLst/>
          </a:prstGeom>
        </p:spPr>
      </p:pic>
      <p:pic>
        <p:nvPicPr>
          <p:cNvPr id="10" name="Imatge 9" descr="Imatge que conté text&#10;&#10;Descripció generada automàticament">
            <a:extLst>
              <a:ext uri="{FF2B5EF4-FFF2-40B4-BE49-F238E27FC236}">
                <a16:creationId xmlns:a16="http://schemas.microsoft.com/office/drawing/2014/main" id="{D231E5D0-106D-457D-99DE-530CEC918972}"/>
              </a:ext>
            </a:extLst>
          </p:cNvPr>
          <p:cNvPicPr>
            <a:picLocks noChangeAspect="1"/>
          </p:cNvPicPr>
          <p:nvPr/>
        </p:nvPicPr>
        <p:blipFill>
          <a:blip r:embed="rId4"/>
          <a:stretch>
            <a:fillRect/>
          </a:stretch>
        </p:blipFill>
        <p:spPr>
          <a:xfrm>
            <a:off x="6081908" y="6074472"/>
            <a:ext cx="2571686" cy="547387"/>
          </a:xfrm>
          <a:prstGeom prst="rect">
            <a:avLst/>
          </a:prstGeom>
        </p:spPr>
      </p:pic>
      <p:pic>
        <p:nvPicPr>
          <p:cNvPr id="11" name="Imagen 5" descr="Logo AGAUR 20 Anys">
            <a:extLst>
              <a:ext uri="{FF2B5EF4-FFF2-40B4-BE49-F238E27FC236}">
                <a16:creationId xmlns:a16="http://schemas.microsoft.com/office/drawing/2014/main" id="{4DA24A67-4798-4695-9042-8F510598432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352667" y="6034031"/>
            <a:ext cx="586359" cy="588645"/>
          </a:xfrm>
          <a:prstGeom prst="rect">
            <a:avLst/>
          </a:prstGeom>
          <a:noFill/>
          <a:ln>
            <a:noFill/>
          </a:ln>
        </p:spPr>
      </p:pic>
    </p:spTree>
    <p:extLst>
      <p:ext uri="{BB962C8B-B14F-4D97-AF65-F5344CB8AC3E}">
        <p14:creationId xmlns:p14="http://schemas.microsoft.com/office/powerpoint/2010/main" val="3498855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a:extLst>
              <a:ext uri="{FF2B5EF4-FFF2-40B4-BE49-F238E27FC236}">
                <a16:creationId xmlns:a16="http://schemas.microsoft.com/office/drawing/2014/main" id="{088C7882-6DB4-49A9-8116-0CE68AC5CCE9}"/>
              </a:ext>
            </a:extLst>
          </p:cNvPr>
          <p:cNvPicPr>
            <a:picLocks noChangeAspect="1" noChangeArrowheads="1"/>
          </p:cNvPicPr>
          <p:nvPr/>
        </p:nvPicPr>
        <p:blipFill>
          <a:blip r:embed="rId3">
            <a:duotone>
              <a:srgbClr val="FFFFFF">
                <a:shade val="45000"/>
                <a:satMod val="135000"/>
              </a:srgbClr>
              <a:prstClr val="white"/>
            </a:duotone>
          </a:blip>
          <a:srcRect/>
          <a:stretch>
            <a:fillRect/>
          </a:stretch>
        </p:blipFill>
        <p:spPr bwMode="auto">
          <a:xfrm>
            <a:off x="1893056" y="1729079"/>
            <a:ext cx="656666" cy="550087"/>
          </a:xfrm>
          <a:prstGeom prst="rect">
            <a:avLst/>
          </a:prstGeom>
          <a:noFill/>
          <a:ln>
            <a:noFill/>
          </a:ln>
        </p:spPr>
      </p:pic>
      <p:graphicFrame>
        <p:nvGraphicFramePr>
          <p:cNvPr id="10" name="Taula 9">
            <a:extLst>
              <a:ext uri="{FF2B5EF4-FFF2-40B4-BE49-F238E27FC236}">
                <a16:creationId xmlns:a16="http://schemas.microsoft.com/office/drawing/2014/main" id="{9B43EFD5-D697-40BE-AD1C-647CC3D7BCE4}"/>
              </a:ext>
            </a:extLst>
          </p:cNvPr>
          <p:cNvGraphicFramePr>
            <a:graphicFrameLocks noGrp="1"/>
          </p:cNvGraphicFramePr>
          <p:nvPr>
            <p:extLst>
              <p:ext uri="{D42A27DB-BD31-4B8C-83A1-F6EECF244321}">
                <p14:modId xmlns:p14="http://schemas.microsoft.com/office/powerpoint/2010/main" val="529276249"/>
              </p:ext>
            </p:extLst>
          </p:nvPr>
        </p:nvGraphicFramePr>
        <p:xfrm>
          <a:off x="242045" y="1679572"/>
          <a:ext cx="11340356" cy="5158740"/>
        </p:xfrm>
        <a:graphic>
          <a:graphicData uri="http://schemas.openxmlformats.org/drawingml/2006/table">
            <a:tbl>
              <a:tblPr firstRow="1" bandRow="1">
                <a:tableStyleId>{0E3FDE45-AF77-4B5C-9715-49D594BDF05E}</a:tableStyleId>
              </a:tblPr>
              <a:tblGrid>
                <a:gridCol w="1553861">
                  <a:extLst>
                    <a:ext uri="{9D8B030D-6E8A-4147-A177-3AD203B41FA5}">
                      <a16:colId xmlns:a16="http://schemas.microsoft.com/office/drawing/2014/main" val="20000"/>
                    </a:ext>
                  </a:extLst>
                </a:gridCol>
                <a:gridCol w="870491">
                  <a:extLst>
                    <a:ext uri="{9D8B030D-6E8A-4147-A177-3AD203B41FA5}">
                      <a16:colId xmlns:a16="http://schemas.microsoft.com/office/drawing/2014/main" val="20001"/>
                    </a:ext>
                  </a:extLst>
                </a:gridCol>
                <a:gridCol w="8916004">
                  <a:extLst>
                    <a:ext uri="{9D8B030D-6E8A-4147-A177-3AD203B41FA5}">
                      <a16:colId xmlns:a16="http://schemas.microsoft.com/office/drawing/2014/main" val="20002"/>
                    </a:ext>
                  </a:extLst>
                </a:gridCol>
              </a:tblGrid>
              <a:tr h="568328">
                <a:tc>
                  <a:txBody>
                    <a:bodyPr/>
                    <a:lstStyle/>
                    <a:p>
                      <a:r>
                        <a:rPr lang="ca-ES" sz="1600" b="1" noProof="0" dirty="0">
                          <a:solidFill>
                            <a:schemeClr val="tx1"/>
                          </a:solidFill>
                        </a:rPr>
                        <a:t>Composició dels grups</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endParaRPr lang="ca-ES" sz="1700" noProof="0">
                        <a:solidFill>
                          <a:schemeClr val="tx1"/>
                        </a:solidFill>
                      </a:endParaRPr>
                    </a:p>
                    <a:p>
                      <a:endParaRPr lang="ca-ES" sz="1700" noProof="0">
                        <a:solidFill>
                          <a:schemeClr val="tx1"/>
                        </a:solidFill>
                      </a:endParaRP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r>
                        <a:rPr lang="ca-ES" sz="1600" b="0" noProof="0" dirty="0">
                          <a:solidFill>
                            <a:schemeClr val="tx1"/>
                          </a:solidFill>
                        </a:rPr>
                        <a:t>6 membres – 4 </a:t>
                      </a:r>
                      <a:r>
                        <a:rPr lang="ca-ES" sz="1600" b="0" noProof="0" dirty="0" err="1">
                          <a:solidFill>
                            <a:schemeClr val="tx1"/>
                          </a:solidFill>
                        </a:rPr>
                        <a:t>drs</a:t>
                      </a:r>
                      <a:r>
                        <a:rPr lang="ca-ES" sz="1600" b="0" noProof="0" dirty="0">
                          <a:solidFill>
                            <a:schemeClr val="tx1"/>
                          </a:solidFill>
                        </a:rPr>
                        <a:t>/</a:t>
                      </a:r>
                      <a:r>
                        <a:rPr lang="ca-ES" sz="1600" b="0" noProof="0" dirty="0" err="1">
                          <a:solidFill>
                            <a:schemeClr val="tx1"/>
                          </a:solidFill>
                        </a:rPr>
                        <a:t>dres</a:t>
                      </a:r>
                      <a:r>
                        <a:rPr lang="ca-ES" sz="1600" b="0" noProof="0" dirty="0">
                          <a:solidFill>
                            <a:schemeClr val="tx1"/>
                          </a:solidFill>
                        </a:rPr>
                        <a:t> dedicació completa</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extLst>
                  <a:ext uri="{0D108BD9-81ED-4DB2-BD59-A6C34878D82A}">
                    <a16:rowId xmlns:a16="http://schemas.microsoft.com/office/drawing/2014/main" val="10000"/>
                  </a:ext>
                </a:extLst>
              </a:tr>
              <a:tr h="1865309">
                <a:tc>
                  <a:txBody>
                    <a:bodyPr/>
                    <a:lstStyle/>
                    <a:p>
                      <a:r>
                        <a:rPr lang="ca-ES" sz="1600" b="1" noProof="0" dirty="0">
                          <a:solidFill>
                            <a:schemeClr val="tx1"/>
                          </a:solidFill>
                        </a:rPr>
                        <a:t>Activitat de recerca dels grups</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endParaRPr lang="ca-ES" sz="1700" noProof="0">
                        <a:solidFill>
                          <a:schemeClr val="tx1"/>
                        </a:solidFill>
                      </a:endParaRP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pPr marL="0" indent="0">
                        <a:buFont typeface="Arial" panose="020B0604020202020204" pitchFamily="34" charset="0"/>
                        <a:buNone/>
                      </a:pPr>
                      <a:r>
                        <a:rPr lang="ca-ES" sz="1500" b="1" noProof="0" dirty="0">
                          <a:solidFill>
                            <a:schemeClr val="tx1"/>
                          </a:solidFill>
                        </a:rPr>
                        <a:t>Al menys 3 requisits (aconseguits entre l’01/07/2017 – termini de sol·licitud)* entre</a:t>
                      </a:r>
                      <a:r>
                        <a:rPr lang="ca-ES" sz="1500" b="0" noProof="0" dirty="0">
                          <a:solidFill>
                            <a:schemeClr val="tx1"/>
                          </a:solidFill>
                        </a:rPr>
                        <a:t>:</a:t>
                      </a:r>
                    </a:p>
                    <a:p>
                      <a:pPr marL="285750" indent="-285750">
                        <a:buFont typeface="Arial" panose="020B0604020202020204" pitchFamily="34" charset="0"/>
                        <a:buChar char="•"/>
                      </a:pPr>
                      <a:r>
                        <a:rPr lang="ca-ES" sz="1500" b="0" noProof="0" dirty="0">
                          <a:solidFill>
                            <a:schemeClr val="tx1"/>
                          </a:solidFill>
                        </a:rPr>
                        <a:t>3 projectes</a:t>
                      </a:r>
                      <a:r>
                        <a:rPr lang="ca-ES" sz="1500" b="0" baseline="0" noProof="0" dirty="0">
                          <a:solidFill>
                            <a:schemeClr val="tx1"/>
                          </a:solidFill>
                        </a:rPr>
                        <a:t> de recerca competitius IP membres doctor a dedicació completa del grup</a:t>
                      </a:r>
                    </a:p>
                    <a:p>
                      <a:pPr marL="285750" indent="-285750">
                        <a:buFont typeface="Arial" panose="020B0604020202020204" pitchFamily="34" charset="0"/>
                        <a:buChar char="•"/>
                      </a:pPr>
                      <a:r>
                        <a:rPr lang="ca-ES" sz="1500" b="0" baseline="0" noProof="0" dirty="0">
                          <a:solidFill>
                            <a:schemeClr val="tx1"/>
                          </a:solidFill>
                        </a:rPr>
                        <a:t>Entre membres doctors a dedicació completa, 1 (o varis) contractes o convenis de recerca de:  30.000€ – Ciències Socials i Humanitats / 60.000€ resta d’àmbits.</a:t>
                      </a:r>
                    </a:p>
                    <a:p>
                      <a:pPr marL="285750" indent="-285750">
                        <a:buFont typeface="Arial" panose="020B0604020202020204" pitchFamily="34" charset="0"/>
                        <a:buChar char="•"/>
                      </a:pPr>
                      <a:r>
                        <a:rPr lang="ca-ES" sz="1500" b="0" baseline="0" noProof="0" dirty="0">
                          <a:solidFill>
                            <a:schemeClr val="tx1"/>
                          </a:solidFill>
                        </a:rPr>
                        <a:t>1 membre programa ICREA Sènior o ICREA Acadèmia</a:t>
                      </a:r>
                    </a:p>
                    <a:p>
                      <a:pPr marL="285750" indent="-285750">
                        <a:buFont typeface="Arial" panose="020B0604020202020204" pitchFamily="34" charset="0"/>
                        <a:buChar char="•"/>
                      </a:pPr>
                      <a:r>
                        <a:rPr lang="ca-ES" sz="1500" b="0" baseline="0" noProof="0" dirty="0">
                          <a:solidFill>
                            <a:schemeClr val="tx1"/>
                          </a:solidFill>
                        </a:rPr>
                        <a:t>1 membre programa Ramon y Cajal, Miguel </a:t>
                      </a:r>
                      <a:r>
                        <a:rPr lang="ca-ES" sz="1500" b="0" baseline="0" noProof="0" dirty="0" err="1">
                          <a:solidFill>
                            <a:schemeClr val="tx1"/>
                          </a:solidFill>
                        </a:rPr>
                        <a:t>Servet</a:t>
                      </a:r>
                      <a:r>
                        <a:rPr lang="ca-ES" sz="1500" b="0" baseline="0" noProof="0" dirty="0">
                          <a:solidFill>
                            <a:schemeClr val="tx1"/>
                          </a:solidFill>
                        </a:rPr>
                        <a:t> o Beatriz </a:t>
                      </a:r>
                      <a:r>
                        <a:rPr lang="ca-ES" sz="1500" b="0" baseline="0" noProof="0" dirty="0" err="1">
                          <a:solidFill>
                            <a:schemeClr val="tx1"/>
                          </a:solidFill>
                        </a:rPr>
                        <a:t>Galindo</a:t>
                      </a:r>
                      <a:endParaRPr lang="ca-ES" sz="1500" b="0" baseline="0" noProof="0" dirty="0">
                        <a:solidFill>
                          <a:schemeClr val="tx1"/>
                        </a:solidFill>
                      </a:endParaRPr>
                    </a:p>
                    <a:p>
                      <a:pPr marL="285750" indent="-285750">
                        <a:buFont typeface="Arial" panose="020B0604020202020204" pitchFamily="34" charset="0"/>
                        <a:buChar char="•"/>
                      </a:pPr>
                      <a:r>
                        <a:rPr lang="ca-ES" sz="1500" b="0" baseline="0" noProof="0" dirty="0">
                          <a:solidFill>
                            <a:schemeClr val="tx1"/>
                          </a:solidFill>
                        </a:rPr>
                        <a:t>1 membre programes BP, </a:t>
                      </a:r>
                      <a:r>
                        <a:rPr lang="ca-ES" sz="1500" b="0" baseline="0" noProof="0" dirty="0" err="1">
                          <a:solidFill>
                            <a:schemeClr val="tx1"/>
                          </a:solidFill>
                        </a:rPr>
                        <a:t>JdC</a:t>
                      </a:r>
                      <a:r>
                        <a:rPr lang="ca-ES" sz="1500" b="0" baseline="0" noProof="0" dirty="0">
                          <a:solidFill>
                            <a:schemeClr val="tx1"/>
                          </a:solidFill>
                        </a:rPr>
                        <a:t>, SB, MZ, MS, MSC o </a:t>
                      </a:r>
                      <a:r>
                        <a:rPr lang="ca-ES" sz="1500" b="0" baseline="0" noProof="0" dirty="0" err="1">
                          <a:solidFill>
                            <a:schemeClr val="tx1"/>
                          </a:solidFill>
                        </a:rPr>
                        <a:t>postdocs</a:t>
                      </a:r>
                      <a:r>
                        <a:rPr lang="ca-ES" sz="1500" b="0" baseline="0" noProof="0" dirty="0">
                          <a:solidFill>
                            <a:schemeClr val="tx1"/>
                          </a:solidFill>
                        </a:rPr>
                        <a:t> similars de concurrència competitiva</a:t>
                      </a:r>
                    </a:p>
                    <a:p>
                      <a:pPr marL="285750" indent="-285750">
                        <a:buFont typeface="Arial" panose="020B0604020202020204" pitchFamily="34" charset="0"/>
                        <a:buChar char="•"/>
                      </a:pPr>
                      <a:r>
                        <a:rPr lang="ca-ES" sz="1500" b="0" baseline="0" noProof="0" dirty="0">
                          <a:solidFill>
                            <a:schemeClr val="tx1"/>
                          </a:solidFill>
                        </a:rPr>
                        <a:t>3 trams de recerca vius entre els doctors/es a dedicació completa (1 tram pot ser de transferència)</a:t>
                      </a:r>
                    </a:p>
                    <a:p>
                      <a:pPr marL="285750" indent="-285750">
                        <a:buFont typeface="Arial" panose="020B0604020202020204" pitchFamily="34" charset="0"/>
                        <a:buChar char="•"/>
                      </a:pPr>
                      <a:r>
                        <a:rPr lang="ca-ES" sz="1500" b="0" baseline="0" noProof="0" dirty="0">
                          <a:solidFill>
                            <a:schemeClr val="tx1"/>
                          </a:solidFill>
                        </a:rPr>
                        <a:t>Membres doctors a dedicació completa del grup IP d’1 projecte competitiu d’innovació i transferència del coneixement o 2 patents en actiu o registrades</a:t>
                      </a:r>
                    </a:p>
                    <a:p>
                      <a:pPr marL="0" indent="0">
                        <a:buFont typeface="Arial" panose="020B0604020202020204" pitchFamily="34" charset="0"/>
                        <a:buNone/>
                      </a:pPr>
                      <a:endParaRPr lang="ca-ES" sz="1500" b="0" baseline="0" noProof="0" dirty="0">
                        <a:solidFill>
                          <a:schemeClr val="tx1"/>
                        </a:solidFill>
                      </a:endParaRPr>
                    </a:p>
                    <a:p>
                      <a:pPr marL="0" indent="0">
                        <a:buFont typeface="Arial" panose="020B0604020202020204" pitchFamily="34" charset="0"/>
                        <a:buNone/>
                      </a:pPr>
                      <a:endParaRPr lang="ca-ES" sz="1050" b="0" baseline="0" noProof="0" dirty="0">
                        <a:solidFill>
                          <a:schemeClr val="tx1"/>
                        </a:solidFill>
                      </a:endParaRP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extLst>
                  <a:ext uri="{0D108BD9-81ED-4DB2-BD59-A6C34878D82A}">
                    <a16:rowId xmlns:a16="http://schemas.microsoft.com/office/drawing/2014/main" val="10001"/>
                  </a:ext>
                </a:extLst>
              </a:tr>
              <a:tr h="578304">
                <a:tc>
                  <a:txBody>
                    <a:bodyPr/>
                    <a:lstStyle/>
                    <a:p>
                      <a:r>
                        <a:rPr lang="ca-ES" sz="1600" b="1" noProof="0" dirty="0">
                          <a:solidFill>
                            <a:schemeClr val="tx1"/>
                          </a:solidFill>
                        </a:rPr>
                        <a:t>Capacitat formativa</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endParaRPr lang="ca-ES" sz="1700" noProof="0">
                        <a:solidFill>
                          <a:schemeClr val="tx1"/>
                        </a:solidFill>
                      </a:endParaRPr>
                    </a:p>
                    <a:p>
                      <a:endParaRPr lang="ca-ES" sz="1700" noProof="0">
                        <a:solidFill>
                          <a:schemeClr val="tx1"/>
                        </a:solidFill>
                      </a:endParaRP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r>
                        <a:rPr lang="ca-ES" sz="1500" b="1" noProof="0" dirty="0">
                          <a:solidFill>
                            <a:schemeClr val="tx1"/>
                          </a:solidFill>
                        </a:rPr>
                        <a:t>Entre els doctors a dedicació completa, al menys un total de 5 aportacions entre</a:t>
                      </a:r>
                      <a:r>
                        <a:rPr lang="ca-ES" sz="1500" b="0" noProof="0" dirty="0">
                          <a:solidFill>
                            <a:schemeClr val="tx1"/>
                          </a:solidFill>
                        </a:rPr>
                        <a:t>:</a:t>
                      </a:r>
                    </a:p>
                    <a:p>
                      <a:pPr marL="285750" indent="-285750">
                        <a:buFont typeface="Arial" panose="020B0604020202020204" pitchFamily="34" charset="0"/>
                        <a:buChar char="•"/>
                      </a:pPr>
                      <a:r>
                        <a:rPr lang="ca-ES" sz="1500" b="0" noProof="0" dirty="0">
                          <a:solidFill>
                            <a:schemeClr val="tx1"/>
                          </a:solidFill>
                        </a:rPr>
                        <a:t>Haver dirigit tesis llegides o dipositades (01/07/2017 - termini sol·licitud)</a:t>
                      </a:r>
                    </a:p>
                    <a:p>
                      <a:pPr marL="285750" indent="-285750">
                        <a:buFont typeface="Arial" panose="020B0604020202020204" pitchFamily="34" charset="0"/>
                        <a:buChar char="•"/>
                      </a:pPr>
                      <a:r>
                        <a:rPr lang="ca-ES" sz="1500" b="0" noProof="0" dirty="0">
                          <a:solidFill>
                            <a:schemeClr val="tx1"/>
                          </a:solidFill>
                        </a:rPr>
                        <a:t>Dirigir tesis, encara no llegides ni dipositades, d’un beneficiari de contracte predoctoral EPIF de concurrència competitiva (01/07/2017 - termini sol·licitud)</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extLst>
                  <a:ext uri="{0D108BD9-81ED-4DB2-BD59-A6C34878D82A}">
                    <a16:rowId xmlns:a16="http://schemas.microsoft.com/office/drawing/2014/main" val="10002"/>
                  </a:ext>
                </a:extLst>
              </a:tr>
              <a:tr h="644341">
                <a:tc>
                  <a:txBody>
                    <a:bodyPr/>
                    <a:lstStyle/>
                    <a:p>
                      <a:r>
                        <a:rPr lang="ca-ES" sz="1600" b="1" noProof="0" dirty="0">
                          <a:solidFill>
                            <a:schemeClr val="tx1"/>
                          </a:solidFill>
                        </a:rPr>
                        <a:t>Producció científica</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endParaRPr lang="ca-ES" sz="1700" noProof="0">
                        <a:solidFill>
                          <a:schemeClr val="tx1"/>
                        </a:solidFill>
                      </a:endParaRP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pPr marL="0" indent="0">
                        <a:buFont typeface="Arial" panose="020B0604020202020204" pitchFamily="34" charset="0"/>
                        <a:buNone/>
                      </a:pPr>
                      <a:r>
                        <a:rPr lang="ca-ES" sz="1500" b="1" noProof="0" dirty="0">
                          <a:solidFill>
                            <a:schemeClr val="tx1"/>
                          </a:solidFill>
                        </a:rPr>
                        <a:t>Entre els doctors a dedicació completa, al menys 30* elements de producció científica entre</a:t>
                      </a:r>
                      <a:r>
                        <a:rPr lang="ca-ES" sz="1500" b="0" noProof="0" dirty="0">
                          <a:solidFill>
                            <a:schemeClr val="tx1"/>
                          </a:solidFill>
                        </a:rPr>
                        <a:t>:</a:t>
                      </a:r>
                    </a:p>
                    <a:p>
                      <a:pPr marL="285750" indent="-285750">
                        <a:buFont typeface="Arial" panose="020B0604020202020204" pitchFamily="34" charset="0"/>
                        <a:buChar char="•"/>
                      </a:pPr>
                      <a:r>
                        <a:rPr lang="ca-ES" sz="1500" b="0" noProof="0" dirty="0">
                          <a:solidFill>
                            <a:schemeClr val="tx1"/>
                          </a:solidFill>
                        </a:rPr>
                        <a:t>Articles, actes de congressos o </a:t>
                      </a:r>
                      <a:r>
                        <a:rPr lang="ca-ES" sz="1500" b="0" i="1" noProof="0" dirty="0" err="1">
                          <a:solidFill>
                            <a:schemeClr val="tx1"/>
                          </a:solidFill>
                        </a:rPr>
                        <a:t>proceedings</a:t>
                      </a:r>
                      <a:r>
                        <a:rPr lang="ca-ES" sz="1500" b="0" noProof="0" dirty="0">
                          <a:solidFill>
                            <a:schemeClr val="tx1"/>
                          </a:solidFill>
                        </a:rPr>
                        <a:t> en revistes indexades</a:t>
                      </a:r>
                    </a:p>
                    <a:p>
                      <a:pPr marL="285750" indent="-285750">
                        <a:buFont typeface="Arial" panose="020B0604020202020204" pitchFamily="34" charset="0"/>
                        <a:buChar char="•"/>
                      </a:pPr>
                      <a:r>
                        <a:rPr lang="ca-ES" sz="1500" b="0" noProof="0" dirty="0">
                          <a:solidFill>
                            <a:schemeClr val="tx1"/>
                          </a:solidFill>
                        </a:rPr>
                        <a:t>Llibres o capítols de llibre                                       </a:t>
                      </a:r>
                      <a:r>
                        <a:rPr lang="ca-ES" sz="1200" b="0" noProof="0" dirty="0">
                          <a:solidFill>
                            <a:schemeClr val="tx1"/>
                          </a:solidFill>
                        </a:rPr>
                        <a:t>* 5 elements podran ser d’impacte social i/o divulgació científica</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extLst>
                  <a:ext uri="{0D108BD9-81ED-4DB2-BD59-A6C34878D82A}">
                    <a16:rowId xmlns:a16="http://schemas.microsoft.com/office/drawing/2014/main" val="2412283569"/>
                  </a:ext>
                </a:extLst>
              </a:tr>
            </a:tbl>
          </a:graphicData>
        </a:graphic>
      </p:graphicFrame>
      <p:sp>
        <p:nvSpPr>
          <p:cNvPr id="11" name="Rectangle 10">
            <a:extLst>
              <a:ext uri="{FF2B5EF4-FFF2-40B4-BE49-F238E27FC236}">
                <a16:creationId xmlns:a16="http://schemas.microsoft.com/office/drawing/2014/main" id="{7607C7D6-3FF9-4D19-8C8D-4F2D837CA5BA}"/>
              </a:ext>
            </a:extLst>
          </p:cNvPr>
          <p:cNvSpPr/>
          <p:nvPr/>
        </p:nvSpPr>
        <p:spPr>
          <a:xfrm>
            <a:off x="95268" y="98498"/>
            <a:ext cx="11985522" cy="1238865"/>
          </a:xfrm>
          <a:prstGeom prst="rect">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lIns="91440" tIns="45720" rIns="91440" bIns="45720" rtlCol="0" anchor="ctr"/>
          <a:lstStyle/>
          <a:p>
            <a:r>
              <a:rPr lang="ca-ES" sz="3600" b="1" dirty="0">
                <a:solidFill>
                  <a:srgbClr val="7D1246"/>
                </a:solidFill>
                <a:latin typeface="Arial"/>
                <a:cs typeface="Arial"/>
              </a:rPr>
              <a:t>Requisits GRC - avaluació/finançament</a:t>
            </a:r>
          </a:p>
          <a:p>
            <a:endParaRPr lang="ca-ES" sz="2000" b="1" dirty="0">
              <a:solidFill>
                <a:srgbClr val="7D1246"/>
              </a:solidFill>
              <a:latin typeface="Arial"/>
              <a:cs typeface="Arial"/>
            </a:endParaRPr>
          </a:p>
          <a:p>
            <a:r>
              <a:rPr lang="ca-ES" sz="1000" dirty="0">
                <a:solidFill>
                  <a:schemeClr val="tx1"/>
                </a:solidFill>
                <a:latin typeface="Arial" panose="020B0604020202020204" pitchFamily="34" charset="0"/>
                <a:cs typeface="Arial" panose="020B0604020202020204" pitchFamily="34" charset="0"/>
              </a:rPr>
              <a:t>Aquest document no té validesa jurídica. Les bases dels ajuts SGR vàlids jurídicament seran les que es publiquin al DOGC.</a:t>
            </a:r>
            <a:endParaRPr lang="ca-ES" sz="1000" b="1" dirty="0">
              <a:solidFill>
                <a:srgbClr val="7D1246"/>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5A62BEC0-7182-4CD0-8061-FAE40E942C73}"/>
              </a:ext>
            </a:extLst>
          </p:cNvPr>
          <p:cNvSpPr/>
          <p:nvPr/>
        </p:nvSpPr>
        <p:spPr>
          <a:xfrm>
            <a:off x="225011" y="1369802"/>
            <a:ext cx="4280314" cy="369332"/>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a:t>Avaluació científica / finançament GRC</a:t>
            </a:r>
          </a:p>
        </p:txBody>
      </p:sp>
      <p:pic>
        <p:nvPicPr>
          <p:cNvPr id="13" name="Imatge 12" descr="Resultado de imagen de research project icon">
            <a:extLst>
              <a:ext uri="{FF2B5EF4-FFF2-40B4-BE49-F238E27FC236}">
                <a16:creationId xmlns:a16="http://schemas.microsoft.com/office/drawing/2014/main" id="{D430B603-5847-4326-BF4B-EBB593D170D0}"/>
              </a:ext>
            </a:extLst>
          </p:cNvPr>
          <p:cNvPicPr/>
          <p:nvPr/>
        </p:nvPicPr>
        <p:blipFill>
          <a:blip r:embed="rId4" cstate="print">
            <a:duotone>
              <a:srgbClr val="808080">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1990950" y="2604002"/>
            <a:ext cx="576416" cy="413577"/>
          </a:xfrm>
          <a:prstGeom prst="rect">
            <a:avLst/>
          </a:prstGeom>
          <a:noFill/>
          <a:ln>
            <a:noFill/>
          </a:ln>
        </p:spPr>
      </p:pic>
      <p:pic>
        <p:nvPicPr>
          <p:cNvPr id="14" name="Picture 22" descr="Resultado de imagen de project icon">
            <a:extLst>
              <a:ext uri="{FF2B5EF4-FFF2-40B4-BE49-F238E27FC236}">
                <a16:creationId xmlns:a16="http://schemas.microsoft.com/office/drawing/2014/main" id="{D8412803-EB5F-4D46-92C4-2737AEA64306}"/>
              </a:ext>
            </a:extLst>
          </p:cNvPr>
          <p:cNvPicPr>
            <a:picLocks noChangeAspect="1" noChangeArrowheads="1"/>
          </p:cNvPicPr>
          <p:nvPr/>
        </p:nvPicPr>
        <p:blipFill>
          <a:blip r:embed="rId5" cstate="print">
            <a:duotone>
              <a:srgbClr val="808080">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031721" y="4172963"/>
            <a:ext cx="512685" cy="51268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a:extLst>
              <a:ext uri="{FF2B5EF4-FFF2-40B4-BE49-F238E27FC236}">
                <a16:creationId xmlns:a16="http://schemas.microsoft.com/office/drawing/2014/main" id="{4C48ECD1-B0E4-4E6E-BFF9-029B9EF2A35B}"/>
              </a:ext>
            </a:extLst>
          </p:cNvPr>
          <p:cNvPicPr>
            <a:picLocks noChangeAspect="1" noChangeArrowheads="1"/>
          </p:cNvPicPr>
          <p:nvPr/>
        </p:nvPicPr>
        <p:blipFill>
          <a:blip r:embed="rId6">
            <a:duotone>
              <a:srgbClr val="FFFFFF">
                <a:shade val="45000"/>
                <a:satMod val="135000"/>
              </a:srgbClr>
              <a:prstClr val="white"/>
            </a:duotone>
          </a:blip>
          <a:srcRect/>
          <a:stretch>
            <a:fillRect/>
          </a:stretch>
        </p:blipFill>
        <p:spPr bwMode="auto">
          <a:xfrm>
            <a:off x="2031721" y="5205213"/>
            <a:ext cx="487362" cy="487362"/>
          </a:xfrm>
          <a:prstGeom prst="rect">
            <a:avLst/>
          </a:prstGeom>
          <a:noFill/>
          <a:ln>
            <a:noFill/>
          </a:ln>
        </p:spPr>
      </p:pic>
      <p:pic>
        <p:nvPicPr>
          <p:cNvPr id="18" name="Imatge 17" descr="Resultado de imagen de researcher icon">
            <a:extLst>
              <a:ext uri="{FF2B5EF4-FFF2-40B4-BE49-F238E27FC236}">
                <a16:creationId xmlns:a16="http://schemas.microsoft.com/office/drawing/2014/main" id="{2D095A2D-22F7-4427-A19D-9B343057EB03}"/>
              </a:ext>
            </a:extLst>
          </p:cNvPr>
          <p:cNvPicPr/>
          <p:nvPr/>
        </p:nvPicPr>
        <p:blipFill>
          <a:blip r:embed="rId7">
            <a:duotone>
              <a:srgbClr val="808080">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1959731" y="3435988"/>
            <a:ext cx="568621" cy="499541"/>
          </a:xfrm>
          <a:prstGeom prst="rect">
            <a:avLst/>
          </a:prstGeom>
          <a:noFill/>
          <a:ln>
            <a:noFill/>
          </a:ln>
        </p:spPr>
      </p:pic>
      <p:pic>
        <p:nvPicPr>
          <p:cNvPr id="16" name="Imatge 32" descr="Resultado de imagen de publication icon">
            <a:extLst>
              <a:ext uri="{FF2B5EF4-FFF2-40B4-BE49-F238E27FC236}">
                <a16:creationId xmlns:a16="http://schemas.microsoft.com/office/drawing/2014/main" id="{3330399A-AE10-4E5D-A9F8-B9C8CACE0752}"/>
              </a:ext>
            </a:extLst>
          </p:cNvPr>
          <p:cNvPicPr>
            <a:picLocks noChangeAspect="1" noChangeArrowheads="1"/>
          </p:cNvPicPr>
          <p:nvPr/>
        </p:nvPicPr>
        <p:blipFill>
          <a:blip r:embed="rId8" cstate="print">
            <a:duotone>
              <a:srgbClr val="808080">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1959731" y="6120509"/>
            <a:ext cx="425403" cy="48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Imatge 18">
            <a:extLst>
              <a:ext uri="{FF2B5EF4-FFF2-40B4-BE49-F238E27FC236}">
                <a16:creationId xmlns:a16="http://schemas.microsoft.com/office/drawing/2014/main" id="{382D5C8D-D5AF-4CCC-9064-CE61430AA7E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116479" y="6162675"/>
            <a:ext cx="586351" cy="584814"/>
          </a:xfrm>
          <a:prstGeom prst="rect">
            <a:avLst/>
          </a:prstGeom>
        </p:spPr>
      </p:pic>
      <p:pic>
        <p:nvPicPr>
          <p:cNvPr id="20" name="Imagen 5" descr="Logo AGAUR 20 Anys">
            <a:extLst>
              <a:ext uri="{FF2B5EF4-FFF2-40B4-BE49-F238E27FC236}">
                <a16:creationId xmlns:a16="http://schemas.microsoft.com/office/drawing/2014/main" id="{0B2EBEF8-758C-423E-AEBF-2AF3A79A9260}"/>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11718855" y="6387310"/>
            <a:ext cx="394229" cy="395766"/>
          </a:xfrm>
          <a:prstGeom prst="rect">
            <a:avLst/>
          </a:prstGeom>
          <a:noFill/>
          <a:ln>
            <a:noFill/>
          </a:ln>
        </p:spPr>
      </p:pic>
      <p:sp>
        <p:nvSpPr>
          <p:cNvPr id="21" name="QuadreDeText 20">
            <a:extLst>
              <a:ext uri="{FF2B5EF4-FFF2-40B4-BE49-F238E27FC236}">
                <a16:creationId xmlns:a16="http://schemas.microsoft.com/office/drawing/2014/main" id="{3DD9055A-4478-4218-89F6-4CF8A3871222}"/>
              </a:ext>
            </a:extLst>
          </p:cNvPr>
          <p:cNvSpPr txBox="1"/>
          <p:nvPr/>
        </p:nvSpPr>
        <p:spPr>
          <a:xfrm>
            <a:off x="2647949" y="4619625"/>
            <a:ext cx="9020176" cy="461665"/>
          </a:xfrm>
          <a:prstGeom prst="rect">
            <a:avLst/>
          </a:prstGeom>
          <a:noFill/>
        </p:spPr>
        <p:txBody>
          <a:bodyPr wrap="square" rtlCol="0">
            <a:spAutoFit/>
          </a:bodyPr>
          <a:lstStyle/>
          <a:p>
            <a:r>
              <a:rPr lang="ca-ES" sz="1200" dirty="0"/>
              <a:t>* També poden ser requisits </a:t>
            </a:r>
            <a:r>
              <a:rPr lang="ca-ES" sz="1200" b="1" u="sng" dirty="0"/>
              <a:t>vigents</a:t>
            </a:r>
            <a:r>
              <a:rPr lang="ca-ES" sz="1200" dirty="0"/>
              <a:t> en el moment de sol·licitud amb independència de quan s’hagin aconseguit. Un mateix requisit només comptabilitzarà una vegada.</a:t>
            </a:r>
          </a:p>
        </p:txBody>
      </p:sp>
    </p:spTree>
    <p:extLst>
      <p:ext uri="{BB962C8B-B14F-4D97-AF65-F5344CB8AC3E}">
        <p14:creationId xmlns:p14="http://schemas.microsoft.com/office/powerpoint/2010/main" val="3025394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ula 9">
            <a:extLst>
              <a:ext uri="{FF2B5EF4-FFF2-40B4-BE49-F238E27FC236}">
                <a16:creationId xmlns:a16="http://schemas.microsoft.com/office/drawing/2014/main" id="{9B43EFD5-D697-40BE-AD1C-647CC3D7BCE4}"/>
              </a:ext>
            </a:extLst>
          </p:cNvPr>
          <p:cNvGraphicFramePr>
            <a:graphicFrameLocks noGrp="1"/>
          </p:cNvGraphicFramePr>
          <p:nvPr>
            <p:extLst>
              <p:ext uri="{D42A27DB-BD31-4B8C-83A1-F6EECF244321}">
                <p14:modId xmlns:p14="http://schemas.microsoft.com/office/powerpoint/2010/main" val="2868935602"/>
              </p:ext>
            </p:extLst>
          </p:nvPr>
        </p:nvGraphicFramePr>
        <p:xfrm>
          <a:off x="242046" y="1746247"/>
          <a:ext cx="11864229" cy="5059680"/>
        </p:xfrm>
        <a:graphic>
          <a:graphicData uri="http://schemas.openxmlformats.org/drawingml/2006/table">
            <a:tbl>
              <a:tblPr firstRow="1" bandRow="1">
                <a:tableStyleId>{0E3FDE45-AF77-4B5C-9715-49D594BDF05E}</a:tableStyleId>
              </a:tblPr>
              <a:tblGrid>
                <a:gridCol w="1625642">
                  <a:extLst>
                    <a:ext uri="{9D8B030D-6E8A-4147-A177-3AD203B41FA5}">
                      <a16:colId xmlns:a16="http://schemas.microsoft.com/office/drawing/2014/main" val="20000"/>
                    </a:ext>
                  </a:extLst>
                </a:gridCol>
                <a:gridCol w="910703">
                  <a:extLst>
                    <a:ext uri="{9D8B030D-6E8A-4147-A177-3AD203B41FA5}">
                      <a16:colId xmlns:a16="http://schemas.microsoft.com/office/drawing/2014/main" val="20001"/>
                    </a:ext>
                  </a:extLst>
                </a:gridCol>
                <a:gridCol w="9327884">
                  <a:extLst>
                    <a:ext uri="{9D8B030D-6E8A-4147-A177-3AD203B41FA5}">
                      <a16:colId xmlns:a16="http://schemas.microsoft.com/office/drawing/2014/main" val="20002"/>
                    </a:ext>
                  </a:extLst>
                </a:gridCol>
              </a:tblGrid>
              <a:tr h="644341">
                <a:tc>
                  <a:txBody>
                    <a:bodyPr/>
                    <a:lstStyle/>
                    <a:p>
                      <a:r>
                        <a:rPr lang="ca-ES" sz="1700" b="1" noProof="0">
                          <a:solidFill>
                            <a:schemeClr val="tx1"/>
                          </a:solidFill>
                        </a:rPr>
                        <a:t>Composició dels grups</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endParaRPr lang="ca-ES" sz="1700" noProof="0">
                        <a:solidFill>
                          <a:schemeClr val="tx1"/>
                        </a:solidFill>
                      </a:endParaRPr>
                    </a:p>
                    <a:p>
                      <a:endParaRPr lang="ca-ES" sz="1700" noProof="0">
                        <a:solidFill>
                          <a:schemeClr val="tx1"/>
                        </a:solidFill>
                      </a:endParaRP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ca-ES" sz="1550" b="0" noProof="0">
                          <a:solidFill>
                            <a:schemeClr val="tx1"/>
                          </a:solidFill>
                        </a:rPr>
                        <a:t>4 </a:t>
                      </a:r>
                      <a:r>
                        <a:rPr lang="ca-ES" sz="1550" b="0" noProof="0" dirty="0">
                          <a:solidFill>
                            <a:schemeClr val="tx1"/>
                          </a:solidFill>
                        </a:rPr>
                        <a:t>membres – 3 </a:t>
                      </a:r>
                      <a:r>
                        <a:rPr lang="ca-ES" sz="1550" b="0" noProof="0" dirty="0" err="1">
                          <a:solidFill>
                            <a:schemeClr val="tx1"/>
                          </a:solidFill>
                        </a:rPr>
                        <a:t>drs</a:t>
                      </a:r>
                      <a:r>
                        <a:rPr lang="ca-ES" sz="1550" b="0" noProof="0" dirty="0">
                          <a:solidFill>
                            <a:schemeClr val="tx1"/>
                          </a:solidFill>
                        </a:rPr>
                        <a:t>/</a:t>
                      </a:r>
                      <a:r>
                        <a:rPr lang="ca-ES" sz="1550" b="0" noProof="0" dirty="0" err="1">
                          <a:solidFill>
                            <a:schemeClr val="tx1"/>
                          </a:solidFill>
                        </a:rPr>
                        <a:t>dres</a:t>
                      </a:r>
                      <a:r>
                        <a:rPr lang="ca-ES" sz="1550" b="0" noProof="0" dirty="0">
                          <a:solidFill>
                            <a:schemeClr val="tx1"/>
                          </a:solidFill>
                        </a:rPr>
                        <a:t> dedicació completa</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a-ES" sz="1550" b="0" noProof="0" dirty="0">
                          <a:solidFill>
                            <a:schemeClr val="tx1"/>
                          </a:solidFill>
                        </a:rPr>
                        <a:t>Coordinador/a: màx. 10 anys des de la lectura de tesi o 4 anys des de la incorporació al Sistema Català de Recerca</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extLst>
                  <a:ext uri="{0D108BD9-81ED-4DB2-BD59-A6C34878D82A}">
                    <a16:rowId xmlns:a16="http://schemas.microsoft.com/office/drawing/2014/main" val="10000"/>
                  </a:ext>
                </a:extLst>
              </a:tr>
              <a:tr h="2026596">
                <a:tc>
                  <a:txBody>
                    <a:bodyPr/>
                    <a:lstStyle/>
                    <a:p>
                      <a:r>
                        <a:rPr lang="ca-ES" sz="1700" b="1" noProof="0">
                          <a:solidFill>
                            <a:schemeClr val="tx1"/>
                          </a:solidFill>
                        </a:rPr>
                        <a:t>Activitat de recerca dels grups</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endParaRPr lang="ca-ES" sz="1700" noProof="0">
                        <a:solidFill>
                          <a:schemeClr val="tx1"/>
                        </a:solidFill>
                      </a:endParaRP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pPr marL="0" indent="0">
                        <a:buFont typeface="Arial" panose="020B0604020202020204" pitchFamily="34" charset="0"/>
                        <a:buNone/>
                      </a:pPr>
                      <a:r>
                        <a:rPr lang="ca-ES" sz="1550" b="1" noProof="0" dirty="0">
                          <a:solidFill>
                            <a:schemeClr val="tx1"/>
                          </a:solidFill>
                        </a:rPr>
                        <a:t>Al menys 2 requisits </a:t>
                      </a:r>
                      <a:r>
                        <a:rPr lang="ca-ES" sz="1600" b="1" noProof="0" dirty="0">
                          <a:solidFill>
                            <a:schemeClr val="tx1"/>
                          </a:solidFill>
                        </a:rPr>
                        <a:t>(aconseguits entre l’01/07/2017 – termini de sol·licitud)* </a:t>
                      </a:r>
                      <a:r>
                        <a:rPr lang="ca-ES" sz="1550" b="1" noProof="0" dirty="0">
                          <a:solidFill>
                            <a:schemeClr val="tx1"/>
                          </a:solidFill>
                        </a:rPr>
                        <a:t> entre</a:t>
                      </a:r>
                      <a:r>
                        <a:rPr lang="ca-ES" sz="1550" b="0" noProof="0" dirty="0">
                          <a:solidFill>
                            <a:schemeClr val="tx1"/>
                          </a:solidFill>
                        </a:rPr>
                        <a:t>:</a:t>
                      </a:r>
                    </a:p>
                    <a:p>
                      <a:pPr marL="285750" indent="-285750">
                        <a:buFont typeface="Arial" panose="020B0604020202020204" pitchFamily="34" charset="0"/>
                        <a:buChar char="•"/>
                      </a:pPr>
                      <a:r>
                        <a:rPr lang="ca-ES" sz="1550" b="0" noProof="0" dirty="0">
                          <a:solidFill>
                            <a:schemeClr val="tx1"/>
                          </a:solidFill>
                        </a:rPr>
                        <a:t>1 projecte</a:t>
                      </a:r>
                      <a:r>
                        <a:rPr lang="ca-ES" sz="1550" b="0" baseline="0" noProof="0" dirty="0">
                          <a:solidFill>
                            <a:schemeClr val="tx1"/>
                          </a:solidFill>
                        </a:rPr>
                        <a:t> de recerca competitius IP membres doctor a dedicació completa del grup</a:t>
                      </a:r>
                    </a:p>
                    <a:p>
                      <a:pPr marL="285750" indent="-285750">
                        <a:buFont typeface="Arial" panose="020B0604020202020204" pitchFamily="34" charset="0"/>
                        <a:buChar char="•"/>
                      </a:pPr>
                      <a:r>
                        <a:rPr lang="ca-ES" sz="1550" b="0" baseline="0" noProof="0" dirty="0">
                          <a:solidFill>
                            <a:schemeClr val="tx1"/>
                          </a:solidFill>
                        </a:rPr>
                        <a:t>Entre membres doctors a dedicació completa, 1 (o varis) contractes o convenis de recerca de:  20.000€</a:t>
                      </a:r>
                    </a:p>
                    <a:p>
                      <a:pPr marL="285750" indent="-285750">
                        <a:buFont typeface="Arial" panose="020B0604020202020204" pitchFamily="34" charset="0"/>
                        <a:buChar char="•"/>
                      </a:pPr>
                      <a:r>
                        <a:rPr lang="ca-ES" sz="1550" b="0" baseline="0" noProof="0" dirty="0">
                          <a:solidFill>
                            <a:schemeClr val="tx1"/>
                          </a:solidFill>
                        </a:rPr>
                        <a:t>1 membre programa ICREA Sènior o ICREA Acadèmia</a:t>
                      </a:r>
                    </a:p>
                    <a:p>
                      <a:pPr marL="285750" indent="-285750">
                        <a:buFont typeface="Arial" panose="020B0604020202020204" pitchFamily="34" charset="0"/>
                        <a:buChar char="•"/>
                      </a:pPr>
                      <a:r>
                        <a:rPr lang="ca-ES" sz="1550" b="0" baseline="0" noProof="0" dirty="0">
                          <a:solidFill>
                            <a:schemeClr val="tx1"/>
                          </a:solidFill>
                        </a:rPr>
                        <a:t>1 membre programa Ramon y Cajal, Miguel </a:t>
                      </a:r>
                      <a:r>
                        <a:rPr lang="ca-ES" sz="1550" b="0" baseline="0" noProof="0" dirty="0" err="1">
                          <a:solidFill>
                            <a:schemeClr val="tx1"/>
                          </a:solidFill>
                        </a:rPr>
                        <a:t>Servet</a:t>
                      </a:r>
                      <a:r>
                        <a:rPr lang="ca-ES" sz="1550" b="0" baseline="0" noProof="0" dirty="0">
                          <a:solidFill>
                            <a:schemeClr val="tx1"/>
                          </a:solidFill>
                        </a:rPr>
                        <a:t> o Beatriz </a:t>
                      </a:r>
                      <a:r>
                        <a:rPr lang="ca-ES" sz="1550" b="0" baseline="0" noProof="0" dirty="0" err="1">
                          <a:solidFill>
                            <a:schemeClr val="tx1"/>
                          </a:solidFill>
                        </a:rPr>
                        <a:t>Galindo</a:t>
                      </a:r>
                      <a:endParaRPr lang="ca-ES" sz="1550" b="0" baseline="0" noProof="0" dirty="0">
                        <a:solidFill>
                          <a:schemeClr val="tx1"/>
                        </a:solidFill>
                      </a:endParaRPr>
                    </a:p>
                    <a:p>
                      <a:pPr marL="285750" indent="-285750">
                        <a:buFont typeface="Arial" panose="020B0604020202020204" pitchFamily="34" charset="0"/>
                        <a:buChar char="•"/>
                      </a:pPr>
                      <a:r>
                        <a:rPr lang="ca-ES" sz="1550" b="0" baseline="0" noProof="0" dirty="0">
                          <a:solidFill>
                            <a:schemeClr val="tx1"/>
                          </a:solidFill>
                        </a:rPr>
                        <a:t>1 membre programes BP, </a:t>
                      </a:r>
                      <a:r>
                        <a:rPr lang="ca-ES" sz="1550" b="0" baseline="0" noProof="0" dirty="0" err="1">
                          <a:solidFill>
                            <a:schemeClr val="tx1"/>
                          </a:solidFill>
                        </a:rPr>
                        <a:t>JdC</a:t>
                      </a:r>
                      <a:r>
                        <a:rPr lang="ca-ES" sz="1550" b="0" baseline="0" noProof="0" dirty="0">
                          <a:solidFill>
                            <a:schemeClr val="tx1"/>
                          </a:solidFill>
                        </a:rPr>
                        <a:t>, SB, MZ, MS, MSC o </a:t>
                      </a:r>
                      <a:r>
                        <a:rPr lang="ca-ES" sz="1550" b="0" baseline="0" noProof="0" dirty="0" err="1">
                          <a:solidFill>
                            <a:schemeClr val="tx1"/>
                          </a:solidFill>
                        </a:rPr>
                        <a:t>postdocs</a:t>
                      </a:r>
                      <a:r>
                        <a:rPr lang="ca-ES" sz="1550" b="0" baseline="0" noProof="0" dirty="0">
                          <a:solidFill>
                            <a:schemeClr val="tx1"/>
                          </a:solidFill>
                        </a:rPr>
                        <a:t> similars de concurrència competitiva</a:t>
                      </a:r>
                    </a:p>
                    <a:p>
                      <a:pPr marL="285750" indent="-285750">
                        <a:buFont typeface="Arial" panose="020B0604020202020204" pitchFamily="34" charset="0"/>
                        <a:buChar char="•"/>
                      </a:pPr>
                      <a:r>
                        <a:rPr lang="ca-ES" sz="1550" b="0" baseline="0" noProof="0" dirty="0">
                          <a:solidFill>
                            <a:schemeClr val="tx1"/>
                          </a:solidFill>
                        </a:rPr>
                        <a:t>Membres doctors a dedicació completa del grup IP d’1 projecte competitiu d’innovació i transferència del coneixement o 2 patents en actiu o registrades</a:t>
                      </a:r>
                    </a:p>
                    <a:p>
                      <a:pPr marL="0" indent="0">
                        <a:buFont typeface="Arial" panose="020B0604020202020204" pitchFamily="34" charset="0"/>
                        <a:buNone/>
                      </a:pPr>
                      <a:endParaRPr lang="ca-ES" sz="1200" b="0" baseline="0" noProof="0" dirty="0">
                        <a:solidFill>
                          <a:schemeClr val="tx1"/>
                        </a:solidFill>
                      </a:endParaRPr>
                    </a:p>
                    <a:p>
                      <a:pPr marL="0" indent="0">
                        <a:buFont typeface="Arial" panose="020B0604020202020204" pitchFamily="34" charset="0"/>
                        <a:buNone/>
                      </a:pPr>
                      <a:endParaRPr lang="ca-ES" sz="1550" b="0" baseline="0" noProof="0" dirty="0">
                        <a:solidFill>
                          <a:schemeClr val="tx1"/>
                        </a:solidFill>
                      </a:endParaRP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extLst>
                  <a:ext uri="{0D108BD9-81ED-4DB2-BD59-A6C34878D82A}">
                    <a16:rowId xmlns:a16="http://schemas.microsoft.com/office/drawing/2014/main" val="10001"/>
                  </a:ext>
                </a:extLst>
              </a:tr>
              <a:tr h="644341">
                <a:tc>
                  <a:txBody>
                    <a:bodyPr/>
                    <a:lstStyle/>
                    <a:p>
                      <a:r>
                        <a:rPr lang="ca-ES" sz="1700" b="1" noProof="0">
                          <a:solidFill>
                            <a:schemeClr val="tx1"/>
                          </a:solidFill>
                        </a:rPr>
                        <a:t>Capacitat formativa</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endParaRPr lang="ca-ES" sz="1700" noProof="0">
                        <a:solidFill>
                          <a:schemeClr val="tx1"/>
                        </a:solidFill>
                      </a:endParaRPr>
                    </a:p>
                    <a:p>
                      <a:endParaRPr lang="ca-ES" sz="1700" noProof="0">
                        <a:solidFill>
                          <a:schemeClr val="tx1"/>
                        </a:solidFill>
                      </a:endParaRP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r>
                        <a:rPr lang="ca-ES" sz="1600" b="1" noProof="0" dirty="0">
                          <a:solidFill>
                            <a:schemeClr val="tx1"/>
                          </a:solidFill>
                        </a:rPr>
                        <a:t>Entre els doctors a dedicació completa, al menys 1 aportació entre</a:t>
                      </a:r>
                      <a:r>
                        <a:rPr lang="ca-ES" sz="1600" b="0" noProof="0" dirty="0">
                          <a:solidFill>
                            <a:schemeClr val="tx1"/>
                          </a:solidFill>
                        </a:rPr>
                        <a:t>:</a:t>
                      </a:r>
                    </a:p>
                    <a:p>
                      <a:pPr marL="285750" indent="-285750">
                        <a:buFont typeface="Arial" panose="020B0604020202020204" pitchFamily="34" charset="0"/>
                        <a:buChar char="•"/>
                      </a:pPr>
                      <a:r>
                        <a:rPr lang="ca-ES" sz="1550" b="0" noProof="0" dirty="0">
                          <a:solidFill>
                            <a:schemeClr val="tx1"/>
                          </a:solidFill>
                        </a:rPr>
                        <a:t>Haver dirigit tesis llegides o dipositades (01/07/2017 - termini sol·licitud)</a:t>
                      </a:r>
                    </a:p>
                    <a:p>
                      <a:pPr marL="285750" indent="-285750">
                        <a:buFont typeface="Arial" panose="020B0604020202020204" pitchFamily="34" charset="0"/>
                        <a:buChar char="•"/>
                      </a:pPr>
                      <a:r>
                        <a:rPr lang="ca-ES" sz="1550" b="0" noProof="0" dirty="0">
                          <a:solidFill>
                            <a:schemeClr val="tx1"/>
                          </a:solidFill>
                        </a:rPr>
                        <a:t>Dirigir tesis, encara no llegides ni dipositades, d’un beneficiari de contracte predoctoral EPIF de concurrència competitiva (01/07/2017 - termini sol·licitud)</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extLst>
                  <a:ext uri="{0D108BD9-81ED-4DB2-BD59-A6C34878D82A}">
                    <a16:rowId xmlns:a16="http://schemas.microsoft.com/office/drawing/2014/main" val="10002"/>
                  </a:ext>
                </a:extLst>
              </a:tr>
              <a:tr h="644341">
                <a:tc>
                  <a:txBody>
                    <a:bodyPr/>
                    <a:lstStyle/>
                    <a:p>
                      <a:r>
                        <a:rPr lang="ca-ES" sz="1700" b="1" noProof="0">
                          <a:solidFill>
                            <a:schemeClr val="tx1"/>
                          </a:solidFill>
                        </a:rPr>
                        <a:t>Producció científica</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endParaRPr lang="ca-ES" sz="1700" noProof="0">
                        <a:solidFill>
                          <a:schemeClr val="tx1"/>
                        </a:solidFill>
                      </a:endParaRP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pPr marL="0" indent="0">
                        <a:buFont typeface="Arial" panose="020B0604020202020204" pitchFamily="34" charset="0"/>
                        <a:buNone/>
                      </a:pPr>
                      <a:r>
                        <a:rPr lang="ca-ES" sz="1600" b="1" noProof="0" dirty="0">
                          <a:solidFill>
                            <a:schemeClr val="tx1"/>
                          </a:solidFill>
                        </a:rPr>
                        <a:t>Entre els doctors a dedicació completa , al menys 15* elements de producció científica entre</a:t>
                      </a:r>
                      <a:r>
                        <a:rPr lang="ca-ES" sz="1600" b="0" noProof="0" dirty="0">
                          <a:solidFill>
                            <a:schemeClr val="tx1"/>
                          </a:solidFill>
                        </a:rPr>
                        <a:t>:</a:t>
                      </a:r>
                    </a:p>
                    <a:p>
                      <a:pPr marL="285750" indent="-285750">
                        <a:buFont typeface="Arial" panose="020B0604020202020204" pitchFamily="34" charset="0"/>
                        <a:buChar char="•"/>
                      </a:pPr>
                      <a:r>
                        <a:rPr lang="ca-ES" sz="1550" b="0" noProof="0" dirty="0">
                          <a:solidFill>
                            <a:schemeClr val="tx1"/>
                          </a:solidFill>
                        </a:rPr>
                        <a:t>Articles en revistes indexades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a-ES" sz="1550" b="0" noProof="0" dirty="0">
                          <a:solidFill>
                            <a:schemeClr val="tx1"/>
                          </a:solidFill>
                        </a:rPr>
                        <a:t>Llibres o capítols de llibre                                 </a:t>
                      </a:r>
                      <a:r>
                        <a:rPr lang="ca-ES" sz="1200" b="0" noProof="0" dirty="0">
                          <a:solidFill>
                            <a:schemeClr val="tx1"/>
                          </a:solidFill>
                        </a:rPr>
                        <a:t>* 2 elements podran ser d’impacte social i/o divulgació científica</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extLst>
                  <a:ext uri="{0D108BD9-81ED-4DB2-BD59-A6C34878D82A}">
                    <a16:rowId xmlns:a16="http://schemas.microsoft.com/office/drawing/2014/main" val="2412283569"/>
                  </a:ext>
                </a:extLst>
              </a:tr>
            </a:tbl>
          </a:graphicData>
        </a:graphic>
      </p:graphicFrame>
      <p:sp>
        <p:nvSpPr>
          <p:cNvPr id="11" name="Rectangle 10">
            <a:extLst>
              <a:ext uri="{FF2B5EF4-FFF2-40B4-BE49-F238E27FC236}">
                <a16:creationId xmlns:a16="http://schemas.microsoft.com/office/drawing/2014/main" id="{7607C7D6-3FF9-4D19-8C8D-4F2D837CA5BA}"/>
              </a:ext>
            </a:extLst>
          </p:cNvPr>
          <p:cNvSpPr/>
          <p:nvPr/>
        </p:nvSpPr>
        <p:spPr>
          <a:xfrm>
            <a:off x="95268" y="98498"/>
            <a:ext cx="11985522" cy="1238865"/>
          </a:xfrm>
          <a:prstGeom prst="rect">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lIns="91440" tIns="45720" rIns="91440" bIns="45720" rtlCol="0" anchor="ctr"/>
          <a:lstStyle/>
          <a:p>
            <a:r>
              <a:rPr lang="ca-ES" sz="3600" b="1" dirty="0">
                <a:solidFill>
                  <a:srgbClr val="7D1246"/>
                </a:solidFill>
                <a:latin typeface="Arial"/>
                <a:cs typeface="Arial"/>
              </a:rPr>
              <a:t>Requisits GRE</a:t>
            </a:r>
          </a:p>
          <a:p>
            <a:endParaRPr lang="ca-ES" sz="2000" b="1" dirty="0">
              <a:solidFill>
                <a:srgbClr val="7D1246"/>
              </a:solidFill>
              <a:latin typeface="Arial"/>
              <a:cs typeface="Arial"/>
            </a:endParaRPr>
          </a:p>
          <a:p>
            <a:r>
              <a:rPr lang="ca-ES" sz="1000" dirty="0">
                <a:solidFill>
                  <a:schemeClr val="tx1"/>
                </a:solidFill>
                <a:latin typeface="Arial" panose="020B0604020202020204" pitchFamily="34" charset="0"/>
                <a:cs typeface="Arial" panose="020B0604020202020204" pitchFamily="34" charset="0"/>
              </a:rPr>
              <a:t>Aquest document no té validesa jurídica. Les bases dels ajuts SGR vàlids jurídicament seran les que es publiquin al DOGC.</a:t>
            </a:r>
            <a:endParaRPr lang="ca-ES" sz="1000" b="1" dirty="0">
              <a:solidFill>
                <a:srgbClr val="7D1246"/>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5A62BEC0-7182-4CD0-8061-FAE40E942C73}"/>
              </a:ext>
            </a:extLst>
          </p:cNvPr>
          <p:cNvSpPr/>
          <p:nvPr/>
        </p:nvSpPr>
        <p:spPr>
          <a:xfrm>
            <a:off x="234536" y="1369802"/>
            <a:ext cx="4280314" cy="369332"/>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a:t>Avaluació científica / finançament GRE</a:t>
            </a:r>
          </a:p>
        </p:txBody>
      </p:sp>
      <p:pic>
        <p:nvPicPr>
          <p:cNvPr id="13" name="Imatge 12" descr="Resultado de imagen de research project icon">
            <a:extLst>
              <a:ext uri="{FF2B5EF4-FFF2-40B4-BE49-F238E27FC236}">
                <a16:creationId xmlns:a16="http://schemas.microsoft.com/office/drawing/2014/main" id="{D430B603-5847-4326-BF4B-EBB593D170D0}"/>
              </a:ext>
            </a:extLst>
          </p:cNvPr>
          <p:cNvPicPr/>
          <p:nvPr/>
        </p:nvPicPr>
        <p:blipFill>
          <a:blip r:embed="rId3" cstate="print">
            <a:duotone>
              <a:srgbClr val="808080">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038575" y="2642663"/>
            <a:ext cx="576416" cy="413577"/>
          </a:xfrm>
          <a:prstGeom prst="rect">
            <a:avLst/>
          </a:prstGeom>
          <a:noFill/>
          <a:ln>
            <a:noFill/>
          </a:ln>
        </p:spPr>
      </p:pic>
      <p:pic>
        <p:nvPicPr>
          <p:cNvPr id="14" name="Picture 22" descr="Resultado de imagen de project icon">
            <a:extLst>
              <a:ext uri="{FF2B5EF4-FFF2-40B4-BE49-F238E27FC236}">
                <a16:creationId xmlns:a16="http://schemas.microsoft.com/office/drawing/2014/main" id="{D8412803-EB5F-4D46-92C4-2737AEA64306}"/>
              </a:ext>
            </a:extLst>
          </p:cNvPr>
          <p:cNvPicPr>
            <a:picLocks noChangeAspect="1" noChangeArrowheads="1"/>
          </p:cNvPicPr>
          <p:nvPr/>
        </p:nvPicPr>
        <p:blipFill>
          <a:blip r:embed="rId4" cstate="print">
            <a:duotone>
              <a:srgbClr val="808080">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079346" y="4021124"/>
            <a:ext cx="512685" cy="51268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a:extLst>
              <a:ext uri="{FF2B5EF4-FFF2-40B4-BE49-F238E27FC236}">
                <a16:creationId xmlns:a16="http://schemas.microsoft.com/office/drawing/2014/main" id="{088C7882-6DB4-49A9-8116-0CE68AC5CCE9}"/>
              </a:ext>
            </a:extLst>
          </p:cNvPr>
          <p:cNvPicPr>
            <a:picLocks noChangeAspect="1" noChangeArrowheads="1"/>
          </p:cNvPicPr>
          <p:nvPr/>
        </p:nvPicPr>
        <p:blipFill>
          <a:blip r:embed="rId5">
            <a:duotone>
              <a:srgbClr val="FFFFFF">
                <a:shade val="45000"/>
                <a:satMod val="135000"/>
              </a:srgbClr>
              <a:prstClr val="white"/>
            </a:duotone>
          </a:blip>
          <a:srcRect/>
          <a:stretch>
            <a:fillRect/>
          </a:stretch>
        </p:blipFill>
        <p:spPr bwMode="auto">
          <a:xfrm>
            <a:off x="2007356" y="1831966"/>
            <a:ext cx="656666" cy="550087"/>
          </a:xfrm>
          <a:prstGeom prst="rect">
            <a:avLst/>
          </a:prstGeom>
          <a:noFill/>
          <a:ln>
            <a:noFill/>
          </a:ln>
        </p:spPr>
      </p:pic>
      <p:pic>
        <p:nvPicPr>
          <p:cNvPr id="17" name="Picture 6">
            <a:extLst>
              <a:ext uri="{FF2B5EF4-FFF2-40B4-BE49-F238E27FC236}">
                <a16:creationId xmlns:a16="http://schemas.microsoft.com/office/drawing/2014/main" id="{4C48ECD1-B0E4-4E6E-BFF9-029B9EF2A35B}"/>
              </a:ext>
            </a:extLst>
          </p:cNvPr>
          <p:cNvPicPr>
            <a:picLocks noChangeAspect="1" noChangeArrowheads="1"/>
          </p:cNvPicPr>
          <p:nvPr/>
        </p:nvPicPr>
        <p:blipFill>
          <a:blip r:embed="rId6">
            <a:duotone>
              <a:srgbClr val="FFFFFF">
                <a:shade val="45000"/>
                <a:satMod val="135000"/>
              </a:srgbClr>
              <a:prstClr val="white"/>
            </a:duotone>
          </a:blip>
          <a:srcRect/>
          <a:stretch>
            <a:fillRect/>
          </a:stretch>
        </p:blipFill>
        <p:spPr bwMode="auto">
          <a:xfrm>
            <a:off x="2051429" y="5120645"/>
            <a:ext cx="487362" cy="487362"/>
          </a:xfrm>
          <a:prstGeom prst="rect">
            <a:avLst/>
          </a:prstGeom>
          <a:noFill/>
          <a:ln>
            <a:noFill/>
          </a:ln>
        </p:spPr>
      </p:pic>
      <p:pic>
        <p:nvPicPr>
          <p:cNvPr id="18" name="Imatge 17" descr="Resultado de imagen de researcher icon">
            <a:extLst>
              <a:ext uri="{FF2B5EF4-FFF2-40B4-BE49-F238E27FC236}">
                <a16:creationId xmlns:a16="http://schemas.microsoft.com/office/drawing/2014/main" id="{2D095A2D-22F7-4427-A19D-9B343057EB03}"/>
              </a:ext>
            </a:extLst>
          </p:cNvPr>
          <p:cNvPicPr/>
          <p:nvPr/>
        </p:nvPicPr>
        <p:blipFill>
          <a:blip r:embed="rId7">
            <a:duotone>
              <a:srgbClr val="808080">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007356" y="3360349"/>
            <a:ext cx="568621" cy="499541"/>
          </a:xfrm>
          <a:prstGeom prst="rect">
            <a:avLst/>
          </a:prstGeom>
          <a:noFill/>
          <a:ln>
            <a:noFill/>
          </a:ln>
        </p:spPr>
      </p:pic>
      <p:pic>
        <p:nvPicPr>
          <p:cNvPr id="16" name="Imatge 32" descr="Resultado de imagen de publication icon">
            <a:extLst>
              <a:ext uri="{FF2B5EF4-FFF2-40B4-BE49-F238E27FC236}">
                <a16:creationId xmlns:a16="http://schemas.microsoft.com/office/drawing/2014/main" id="{3330399A-AE10-4E5D-A9F8-B9C8CACE0752}"/>
              </a:ext>
            </a:extLst>
          </p:cNvPr>
          <p:cNvPicPr>
            <a:picLocks noChangeAspect="1" noChangeArrowheads="1"/>
          </p:cNvPicPr>
          <p:nvPr/>
        </p:nvPicPr>
        <p:blipFill>
          <a:blip r:embed="rId8" cstate="print">
            <a:duotone>
              <a:srgbClr val="808080">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014526" y="6069345"/>
            <a:ext cx="425403" cy="48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Imatge 18">
            <a:extLst>
              <a:ext uri="{FF2B5EF4-FFF2-40B4-BE49-F238E27FC236}">
                <a16:creationId xmlns:a16="http://schemas.microsoft.com/office/drawing/2014/main" id="{83E0F92D-4EA5-4B49-A709-A21197A530A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116479" y="6162675"/>
            <a:ext cx="586351" cy="584814"/>
          </a:xfrm>
          <a:prstGeom prst="rect">
            <a:avLst/>
          </a:prstGeom>
        </p:spPr>
      </p:pic>
      <p:pic>
        <p:nvPicPr>
          <p:cNvPr id="20" name="Imagen 5" descr="Logo AGAUR 20 Anys">
            <a:extLst>
              <a:ext uri="{FF2B5EF4-FFF2-40B4-BE49-F238E27FC236}">
                <a16:creationId xmlns:a16="http://schemas.microsoft.com/office/drawing/2014/main" id="{BAD1BE7B-0061-4098-8B56-38EBF5E6CADD}"/>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11718855" y="6387310"/>
            <a:ext cx="394229" cy="395766"/>
          </a:xfrm>
          <a:prstGeom prst="rect">
            <a:avLst/>
          </a:prstGeom>
          <a:noFill/>
          <a:ln>
            <a:noFill/>
          </a:ln>
        </p:spPr>
      </p:pic>
      <p:sp>
        <p:nvSpPr>
          <p:cNvPr id="21" name="QuadreDeText 20">
            <a:extLst>
              <a:ext uri="{FF2B5EF4-FFF2-40B4-BE49-F238E27FC236}">
                <a16:creationId xmlns:a16="http://schemas.microsoft.com/office/drawing/2014/main" id="{8C4C3618-4160-475B-B032-D2A961751CB2}"/>
              </a:ext>
            </a:extLst>
          </p:cNvPr>
          <p:cNvSpPr txBox="1"/>
          <p:nvPr/>
        </p:nvSpPr>
        <p:spPr>
          <a:xfrm>
            <a:off x="2762249" y="4476750"/>
            <a:ext cx="9426576" cy="461665"/>
          </a:xfrm>
          <a:prstGeom prst="rect">
            <a:avLst/>
          </a:prstGeom>
          <a:noFill/>
        </p:spPr>
        <p:txBody>
          <a:bodyPr wrap="square" rtlCol="0">
            <a:spAutoFit/>
          </a:bodyPr>
          <a:lstStyle/>
          <a:p>
            <a:r>
              <a:rPr lang="ca-ES" sz="1200" dirty="0"/>
              <a:t>* També poden ser requisits </a:t>
            </a:r>
            <a:r>
              <a:rPr lang="ca-ES" sz="1200" b="1" u="sng" dirty="0"/>
              <a:t>vigents</a:t>
            </a:r>
            <a:r>
              <a:rPr lang="ca-ES" sz="1200" dirty="0"/>
              <a:t> en el moment de sol·licitud amb independència de quan s’hagin aconseguit. Un mateix requisit només comptabilitzarà una vegada.</a:t>
            </a:r>
          </a:p>
        </p:txBody>
      </p:sp>
    </p:spTree>
    <p:extLst>
      <p:ext uri="{BB962C8B-B14F-4D97-AF65-F5344CB8AC3E}">
        <p14:creationId xmlns:p14="http://schemas.microsoft.com/office/powerpoint/2010/main" val="3406944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Imatge 50">
            <a:extLst>
              <a:ext uri="{FF2B5EF4-FFF2-40B4-BE49-F238E27FC236}">
                <a16:creationId xmlns:a16="http://schemas.microsoft.com/office/drawing/2014/main" id="{45311CB1-AEC5-4564-8ABE-C734AB9389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8675" y="5748708"/>
            <a:ext cx="872109" cy="869823"/>
          </a:xfrm>
          <a:prstGeom prst="rect">
            <a:avLst/>
          </a:prstGeom>
        </p:spPr>
      </p:pic>
      <p:pic>
        <p:nvPicPr>
          <p:cNvPr id="52" name="Imagen 5" descr="Logo AGAUR 20 Anys">
            <a:extLst>
              <a:ext uri="{FF2B5EF4-FFF2-40B4-BE49-F238E27FC236}">
                <a16:creationId xmlns:a16="http://schemas.microsoft.com/office/drawing/2014/main" id="{449603D2-8390-438A-AF30-10221038ED6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66942" y="6008631"/>
            <a:ext cx="586359" cy="588645"/>
          </a:xfrm>
          <a:prstGeom prst="rect">
            <a:avLst/>
          </a:prstGeom>
          <a:noFill/>
          <a:ln>
            <a:noFill/>
          </a:ln>
        </p:spPr>
      </p:pic>
      <p:sp>
        <p:nvSpPr>
          <p:cNvPr id="11" name="Rectangle 10">
            <a:extLst>
              <a:ext uri="{FF2B5EF4-FFF2-40B4-BE49-F238E27FC236}">
                <a16:creationId xmlns:a16="http://schemas.microsoft.com/office/drawing/2014/main" id="{7607C7D6-3FF9-4D19-8C8D-4F2D837CA5BA}"/>
              </a:ext>
            </a:extLst>
          </p:cNvPr>
          <p:cNvSpPr/>
          <p:nvPr/>
        </p:nvSpPr>
        <p:spPr>
          <a:xfrm>
            <a:off x="95268" y="98498"/>
            <a:ext cx="11985522" cy="1238865"/>
          </a:xfrm>
          <a:prstGeom prst="rect">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ca-ES" sz="3600" b="1" dirty="0">
                <a:solidFill>
                  <a:srgbClr val="7D1246"/>
                </a:solidFill>
                <a:latin typeface="Arial" panose="020B0604020202020204" pitchFamily="34" charset="0"/>
                <a:cs typeface="Arial" panose="020B0604020202020204" pitchFamily="34" charset="0"/>
              </a:rPr>
              <a:t>Validació tècnica i avaluació científica</a:t>
            </a:r>
          </a:p>
          <a:p>
            <a:endParaRPr lang="ca-ES" sz="2400" b="1" dirty="0">
              <a:solidFill>
                <a:srgbClr val="7D1246"/>
              </a:solidFill>
              <a:latin typeface="Arial" panose="020B0604020202020204" pitchFamily="34" charset="0"/>
              <a:cs typeface="Arial" panose="020B0604020202020204" pitchFamily="34" charset="0"/>
            </a:endParaRPr>
          </a:p>
          <a:p>
            <a:r>
              <a:rPr lang="ca-ES" sz="1000" dirty="0">
                <a:solidFill>
                  <a:schemeClr val="tx1"/>
                </a:solidFill>
                <a:latin typeface="Arial" panose="020B0604020202020204" pitchFamily="34" charset="0"/>
                <a:cs typeface="Arial" panose="020B0604020202020204" pitchFamily="34" charset="0"/>
              </a:rPr>
              <a:t>Aquest document no té validesa jurídica. Les bases dels ajuts SGR vàlids jurídicament seran les que es publiquin al DOGC.</a:t>
            </a:r>
            <a:endParaRPr lang="ca-ES" sz="1000" b="1" dirty="0">
              <a:solidFill>
                <a:srgbClr val="7D1246"/>
              </a:solidFill>
              <a:latin typeface="Arial" panose="020B0604020202020204" pitchFamily="34" charset="0"/>
              <a:cs typeface="Arial" panose="020B0604020202020204" pitchFamily="34" charset="0"/>
            </a:endParaRPr>
          </a:p>
        </p:txBody>
      </p:sp>
      <p:sp>
        <p:nvSpPr>
          <p:cNvPr id="19" name="QuadreDeText 18">
            <a:extLst>
              <a:ext uri="{FF2B5EF4-FFF2-40B4-BE49-F238E27FC236}">
                <a16:creationId xmlns:a16="http://schemas.microsoft.com/office/drawing/2014/main" id="{B1942FB3-9784-4F4F-AF64-8843AD955032}"/>
              </a:ext>
            </a:extLst>
          </p:cNvPr>
          <p:cNvSpPr txBox="1"/>
          <p:nvPr/>
        </p:nvSpPr>
        <p:spPr>
          <a:xfrm>
            <a:off x="322758" y="1933258"/>
            <a:ext cx="11530543" cy="584775"/>
          </a:xfrm>
          <a:prstGeom prst="rect">
            <a:avLst/>
          </a:prstGeom>
          <a:solidFill>
            <a:schemeClr val="bg1"/>
          </a:solidFill>
          <a:ln>
            <a:solidFill>
              <a:srgbClr val="7D1246"/>
            </a:solidFill>
          </a:ln>
        </p:spPr>
        <p:txBody>
          <a:bodyPr wrap="square" rtlCol="0">
            <a:spAutoFit/>
          </a:bodyPr>
          <a:lstStyle/>
          <a:p>
            <a:pPr marL="342900" indent="-342900">
              <a:buFont typeface="+mj-lt"/>
              <a:buAutoNum type="arabicPeriod"/>
            </a:pPr>
            <a:r>
              <a:rPr lang="ca-ES" sz="1600"/>
              <a:t>Dades revisades i verificades per la institució que presenta la sol·licitud (compromís i signatura RL)</a:t>
            </a:r>
          </a:p>
          <a:p>
            <a:pPr marL="342900" indent="-342900">
              <a:buFont typeface="+mj-lt"/>
              <a:buAutoNum type="arabicPeriod"/>
            </a:pPr>
            <a:r>
              <a:rPr lang="ca-ES" sz="1600"/>
              <a:t>Comprovació veracitat dades per part de l’AGAUR a partir d’una mostra aleatòria de sol·licituds</a:t>
            </a:r>
          </a:p>
        </p:txBody>
      </p:sp>
      <p:grpSp>
        <p:nvGrpSpPr>
          <p:cNvPr id="20" name="Agrupa 19">
            <a:extLst>
              <a:ext uri="{FF2B5EF4-FFF2-40B4-BE49-F238E27FC236}">
                <a16:creationId xmlns:a16="http://schemas.microsoft.com/office/drawing/2014/main" id="{B31350F0-EDD4-4B49-A108-9B94AF06E396}"/>
              </a:ext>
            </a:extLst>
          </p:cNvPr>
          <p:cNvGrpSpPr/>
          <p:nvPr/>
        </p:nvGrpSpPr>
        <p:grpSpPr>
          <a:xfrm>
            <a:off x="315601" y="1616226"/>
            <a:ext cx="11548901" cy="371027"/>
            <a:chOff x="315601" y="1616226"/>
            <a:chExt cx="11548901" cy="371027"/>
          </a:xfrm>
        </p:grpSpPr>
        <p:sp>
          <p:nvSpPr>
            <p:cNvPr id="21" name="QuadreDeText 20">
              <a:extLst>
                <a:ext uri="{FF2B5EF4-FFF2-40B4-BE49-F238E27FC236}">
                  <a16:creationId xmlns:a16="http://schemas.microsoft.com/office/drawing/2014/main" id="{DF9186BB-C4BD-40DA-94C2-FD4D284A4AA9}"/>
                </a:ext>
              </a:extLst>
            </p:cNvPr>
            <p:cNvSpPr txBox="1"/>
            <p:nvPr/>
          </p:nvSpPr>
          <p:spPr>
            <a:xfrm>
              <a:off x="318782" y="1616226"/>
              <a:ext cx="11545720" cy="369332"/>
            </a:xfrm>
            <a:prstGeom prst="rect">
              <a:avLst/>
            </a:prstGeom>
            <a:solidFill>
              <a:srgbClr val="7D1246"/>
            </a:solidFill>
          </p:spPr>
          <p:txBody>
            <a:bodyPr wrap="square">
              <a:spAutoFit/>
            </a:bodyPr>
            <a:lstStyle/>
            <a:p>
              <a:r>
                <a:rPr lang="ca-ES">
                  <a:solidFill>
                    <a:schemeClr val="bg1"/>
                  </a:solidFill>
                </a:rPr>
                <a:t>        </a:t>
              </a:r>
            </a:p>
          </p:txBody>
        </p:sp>
        <p:sp>
          <p:nvSpPr>
            <p:cNvPr id="22" name="Rectangle 21">
              <a:extLst>
                <a:ext uri="{FF2B5EF4-FFF2-40B4-BE49-F238E27FC236}">
                  <a16:creationId xmlns:a16="http://schemas.microsoft.com/office/drawing/2014/main" id="{DCD4DBB1-A8A8-4FB0-8265-C2F99E4AC866}"/>
                </a:ext>
              </a:extLst>
            </p:cNvPr>
            <p:cNvSpPr/>
            <p:nvPr/>
          </p:nvSpPr>
          <p:spPr>
            <a:xfrm>
              <a:off x="315601" y="1617921"/>
              <a:ext cx="2646674" cy="369332"/>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a:t>Validació tècnica</a:t>
              </a:r>
            </a:p>
          </p:txBody>
        </p:sp>
      </p:grpSp>
      <p:sp>
        <p:nvSpPr>
          <p:cNvPr id="23" name="QuadreDeText 22">
            <a:extLst>
              <a:ext uri="{FF2B5EF4-FFF2-40B4-BE49-F238E27FC236}">
                <a16:creationId xmlns:a16="http://schemas.microsoft.com/office/drawing/2014/main" id="{6EABF081-6657-470D-8BBA-60C8351E1EC0}"/>
              </a:ext>
            </a:extLst>
          </p:cNvPr>
          <p:cNvSpPr txBox="1"/>
          <p:nvPr/>
        </p:nvSpPr>
        <p:spPr>
          <a:xfrm>
            <a:off x="332283" y="2981008"/>
            <a:ext cx="11530543" cy="2554545"/>
          </a:xfrm>
          <a:prstGeom prst="rect">
            <a:avLst/>
          </a:prstGeom>
          <a:solidFill>
            <a:schemeClr val="bg1"/>
          </a:solidFill>
          <a:ln>
            <a:solidFill>
              <a:srgbClr val="7D1246"/>
            </a:solidFill>
          </a:ln>
        </p:spPr>
        <p:txBody>
          <a:bodyPr wrap="square" rtlCol="0">
            <a:spAutoFit/>
          </a:bodyPr>
          <a:lstStyle/>
          <a:p>
            <a:pPr marL="342900" indent="-342900">
              <a:buFont typeface="+mj-lt"/>
              <a:buAutoNum type="arabicPeriod"/>
            </a:pPr>
            <a:r>
              <a:rPr lang="ca-ES" sz="1600" dirty="0"/>
              <a:t>Avaluació individual de cada sol·licitud</a:t>
            </a:r>
          </a:p>
          <a:p>
            <a:pPr marL="800100" lvl="1" indent="-342900">
              <a:buFont typeface="Arial" panose="020B0604020202020204" pitchFamily="34" charset="0"/>
              <a:buChar char="•"/>
            </a:pPr>
            <a:r>
              <a:rPr lang="ca-ES" sz="1600" dirty="0"/>
              <a:t>3 avaluacions per part de persones expertes i externes (</a:t>
            </a:r>
            <a:r>
              <a:rPr lang="ca-ES" sz="1600" i="1" dirty="0" err="1"/>
              <a:t>peer</a:t>
            </a:r>
            <a:r>
              <a:rPr lang="ca-ES" sz="1600" i="1" dirty="0"/>
              <a:t> </a:t>
            </a:r>
            <a:r>
              <a:rPr lang="ca-ES" sz="1600" i="1" dirty="0" err="1"/>
              <a:t>review</a:t>
            </a:r>
            <a:r>
              <a:rPr lang="ca-ES" sz="1600" dirty="0"/>
              <a:t>)</a:t>
            </a:r>
          </a:p>
          <a:p>
            <a:pPr marL="800100" lvl="1" indent="-342900">
              <a:buFont typeface="Arial" panose="020B0604020202020204" pitchFamily="34" charset="0"/>
              <a:buChar char="•"/>
            </a:pPr>
            <a:r>
              <a:rPr lang="ca-ES" sz="1600" dirty="0"/>
              <a:t>Àrea de coneixement marcada pels grups a les sol·licituds</a:t>
            </a:r>
          </a:p>
          <a:p>
            <a:pPr marL="342900" indent="-342900">
              <a:buFont typeface="+mj-lt"/>
              <a:buAutoNum type="arabicPeriod"/>
            </a:pPr>
            <a:r>
              <a:rPr lang="ca-ES" sz="1600" dirty="0"/>
              <a:t>Panels d’avaluació</a:t>
            </a:r>
          </a:p>
          <a:p>
            <a:pPr marL="800100" lvl="1" indent="-342900">
              <a:buFont typeface="Arial" panose="020B0604020202020204" pitchFamily="34" charset="0"/>
              <a:buChar char="•"/>
            </a:pPr>
            <a:r>
              <a:rPr lang="ca-ES" sz="1600" dirty="0"/>
              <a:t>Revisió dels resultats de la primera fase</a:t>
            </a:r>
          </a:p>
          <a:p>
            <a:pPr marL="800100" lvl="1" indent="-342900">
              <a:buFont typeface="Arial" panose="020B0604020202020204" pitchFamily="34" charset="0"/>
              <a:buChar char="•"/>
            </a:pPr>
            <a:r>
              <a:rPr lang="ca-ES" sz="1600" dirty="0"/>
              <a:t>Avaluadors externs</a:t>
            </a:r>
          </a:p>
          <a:p>
            <a:pPr marL="800100" lvl="1" indent="-342900">
              <a:buFont typeface="Arial" panose="020B0604020202020204" pitchFamily="34" charset="0"/>
              <a:buChar char="•"/>
            </a:pPr>
            <a:r>
              <a:rPr lang="ca-ES" sz="1600" dirty="0"/>
              <a:t>Consideració de les especificitats de les àrees de coneixement que integren cada un dels àmbits / valoració interdisciplinària</a:t>
            </a:r>
          </a:p>
          <a:p>
            <a:pPr marL="800100" lvl="1" indent="-342900">
              <a:buFont typeface="Arial" panose="020B0604020202020204" pitchFamily="34" charset="0"/>
              <a:buChar char="•"/>
            </a:pPr>
            <a:r>
              <a:rPr lang="ca-ES" sz="1600" dirty="0"/>
              <a:t>Supervisat pels coordinadors/res</a:t>
            </a:r>
          </a:p>
          <a:p>
            <a:pPr marL="800100" lvl="1" indent="-342900">
              <a:buFont typeface="Arial" panose="020B0604020202020204" pitchFamily="34" charset="0"/>
              <a:buChar char="•"/>
            </a:pPr>
            <a:r>
              <a:rPr lang="ca-ES" sz="1600" dirty="0"/>
              <a:t>Proposta final de valoració tenint en compte les dinàmiques i característiques de cada àmbit</a:t>
            </a:r>
          </a:p>
          <a:p>
            <a:pPr marL="800100" lvl="1" indent="-342900">
              <a:buFont typeface="Arial" panose="020B0604020202020204" pitchFamily="34" charset="0"/>
              <a:buChar char="•"/>
            </a:pPr>
            <a:r>
              <a:rPr lang="ca-ES" sz="1600" dirty="0"/>
              <a:t>Resultat: comentari qualitatiu i puntuació d’1 a 10.</a:t>
            </a:r>
          </a:p>
        </p:txBody>
      </p:sp>
      <p:grpSp>
        <p:nvGrpSpPr>
          <p:cNvPr id="24" name="Agrupa 23">
            <a:extLst>
              <a:ext uri="{FF2B5EF4-FFF2-40B4-BE49-F238E27FC236}">
                <a16:creationId xmlns:a16="http://schemas.microsoft.com/office/drawing/2014/main" id="{19FED8CD-9FE8-4346-87CB-E73DB6664865}"/>
              </a:ext>
            </a:extLst>
          </p:cNvPr>
          <p:cNvGrpSpPr/>
          <p:nvPr/>
        </p:nvGrpSpPr>
        <p:grpSpPr>
          <a:xfrm>
            <a:off x="325126" y="2663976"/>
            <a:ext cx="11548901" cy="371027"/>
            <a:chOff x="315601" y="1616226"/>
            <a:chExt cx="11548901" cy="371027"/>
          </a:xfrm>
        </p:grpSpPr>
        <p:sp>
          <p:nvSpPr>
            <p:cNvPr id="25" name="QuadreDeText 24">
              <a:extLst>
                <a:ext uri="{FF2B5EF4-FFF2-40B4-BE49-F238E27FC236}">
                  <a16:creationId xmlns:a16="http://schemas.microsoft.com/office/drawing/2014/main" id="{C7479AA1-AC06-41D5-B84C-4C5DDE54A633}"/>
                </a:ext>
              </a:extLst>
            </p:cNvPr>
            <p:cNvSpPr txBox="1"/>
            <p:nvPr/>
          </p:nvSpPr>
          <p:spPr>
            <a:xfrm>
              <a:off x="318782" y="1616226"/>
              <a:ext cx="11545720" cy="369332"/>
            </a:xfrm>
            <a:prstGeom prst="rect">
              <a:avLst/>
            </a:prstGeom>
            <a:solidFill>
              <a:srgbClr val="7D1246"/>
            </a:solidFill>
          </p:spPr>
          <p:txBody>
            <a:bodyPr wrap="square">
              <a:spAutoFit/>
            </a:bodyPr>
            <a:lstStyle/>
            <a:p>
              <a:r>
                <a:rPr lang="ca-ES">
                  <a:solidFill>
                    <a:schemeClr val="bg1"/>
                  </a:solidFill>
                </a:rPr>
                <a:t>        </a:t>
              </a:r>
            </a:p>
          </p:txBody>
        </p:sp>
        <p:sp>
          <p:nvSpPr>
            <p:cNvPr id="26" name="Rectangle 25">
              <a:extLst>
                <a:ext uri="{FF2B5EF4-FFF2-40B4-BE49-F238E27FC236}">
                  <a16:creationId xmlns:a16="http://schemas.microsoft.com/office/drawing/2014/main" id="{59BC55C0-28B3-4FC5-8A81-BA9F729DC1F9}"/>
                </a:ext>
              </a:extLst>
            </p:cNvPr>
            <p:cNvSpPr/>
            <p:nvPr/>
          </p:nvSpPr>
          <p:spPr>
            <a:xfrm>
              <a:off x="315601" y="1617921"/>
              <a:ext cx="2646674" cy="369332"/>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a:t>Avaluació científica</a:t>
              </a:r>
            </a:p>
          </p:txBody>
        </p:sp>
      </p:grpSp>
    </p:spTree>
    <p:extLst>
      <p:ext uri="{BB962C8B-B14F-4D97-AF65-F5344CB8AC3E}">
        <p14:creationId xmlns:p14="http://schemas.microsoft.com/office/powerpoint/2010/main" val="2906141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QuadreDeText 22">
            <a:extLst>
              <a:ext uri="{FF2B5EF4-FFF2-40B4-BE49-F238E27FC236}">
                <a16:creationId xmlns:a16="http://schemas.microsoft.com/office/drawing/2014/main" id="{6EABF081-6657-470D-8BBA-60C8351E1EC0}"/>
              </a:ext>
            </a:extLst>
          </p:cNvPr>
          <p:cNvSpPr txBox="1"/>
          <p:nvPr/>
        </p:nvSpPr>
        <p:spPr>
          <a:xfrm>
            <a:off x="95268" y="3847783"/>
            <a:ext cx="11985521" cy="584775"/>
          </a:xfrm>
          <a:prstGeom prst="rect">
            <a:avLst/>
          </a:prstGeom>
          <a:solidFill>
            <a:schemeClr val="bg1"/>
          </a:solidFill>
          <a:ln>
            <a:solidFill>
              <a:srgbClr val="7D1246"/>
            </a:solidFill>
          </a:ln>
        </p:spPr>
        <p:txBody>
          <a:bodyPr wrap="square" rtlCol="0">
            <a:spAutoFit/>
          </a:bodyPr>
          <a:lstStyle/>
          <a:p>
            <a:pPr marL="285750" indent="-285750">
              <a:buFont typeface="Wingdings" panose="05000000000000000000" pitchFamily="2" charset="2"/>
              <a:buChar char="ü"/>
            </a:pPr>
            <a:r>
              <a:rPr lang="ca-ES" sz="1600" dirty="0"/>
              <a:t>Valoració dels 10 projectes i convenis i contractes destacats pel grup</a:t>
            </a:r>
          </a:p>
          <a:p>
            <a:pPr marL="285750" indent="-285750">
              <a:buFont typeface="Wingdings" panose="05000000000000000000" pitchFamily="2" charset="2"/>
              <a:buChar char="ü"/>
            </a:pPr>
            <a:r>
              <a:rPr lang="ca-ES" sz="1600" dirty="0"/>
              <a:t>Es valoraran especialment els projectes finançats per organismes internacionals, sobretot coordinats per membres del grup </a:t>
            </a:r>
          </a:p>
        </p:txBody>
      </p:sp>
      <p:sp>
        <p:nvSpPr>
          <p:cNvPr id="11" name="Rectangle 10">
            <a:extLst>
              <a:ext uri="{FF2B5EF4-FFF2-40B4-BE49-F238E27FC236}">
                <a16:creationId xmlns:a16="http://schemas.microsoft.com/office/drawing/2014/main" id="{7607C7D6-3FF9-4D19-8C8D-4F2D837CA5BA}"/>
              </a:ext>
            </a:extLst>
          </p:cNvPr>
          <p:cNvSpPr/>
          <p:nvPr/>
        </p:nvSpPr>
        <p:spPr>
          <a:xfrm>
            <a:off x="95268" y="98498"/>
            <a:ext cx="11985522" cy="1238865"/>
          </a:xfrm>
          <a:prstGeom prst="rect">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ca-ES" sz="3600" b="1" dirty="0">
                <a:solidFill>
                  <a:srgbClr val="7D1246"/>
                </a:solidFill>
                <a:latin typeface="Arial" panose="020B0604020202020204" pitchFamily="34" charset="0"/>
                <a:cs typeface="Arial" panose="020B0604020202020204" pitchFamily="34" charset="0"/>
              </a:rPr>
              <a:t>Criteris d’avaluació</a:t>
            </a:r>
          </a:p>
          <a:p>
            <a:r>
              <a:rPr lang="ca-ES" sz="1000" dirty="0">
                <a:solidFill>
                  <a:schemeClr val="tx1"/>
                </a:solidFill>
                <a:latin typeface="Arial" panose="020B0604020202020204" pitchFamily="34" charset="0"/>
                <a:cs typeface="Arial" panose="020B0604020202020204" pitchFamily="34" charset="0"/>
              </a:rPr>
              <a:t>Aquest document no té validesa jurídica. Les bases dels ajuts SGR vàlids jurídicament seran les que es publiquin al DOGC.</a:t>
            </a:r>
            <a:r>
              <a:rPr lang="ca-ES" sz="3600" b="1" dirty="0">
                <a:solidFill>
                  <a:srgbClr val="7D1246"/>
                </a:solidFill>
                <a:latin typeface="Arial" panose="020B0604020202020204" pitchFamily="34" charset="0"/>
                <a:cs typeface="Arial" panose="020B0604020202020204" pitchFamily="34" charset="0"/>
              </a:rPr>
              <a:t> </a:t>
            </a:r>
          </a:p>
        </p:txBody>
      </p:sp>
      <p:sp>
        <p:nvSpPr>
          <p:cNvPr id="19" name="QuadreDeText 18">
            <a:extLst>
              <a:ext uri="{FF2B5EF4-FFF2-40B4-BE49-F238E27FC236}">
                <a16:creationId xmlns:a16="http://schemas.microsoft.com/office/drawing/2014/main" id="{B1942FB3-9784-4F4F-AF64-8843AD955032}"/>
              </a:ext>
            </a:extLst>
          </p:cNvPr>
          <p:cNvSpPr txBox="1"/>
          <p:nvPr/>
        </p:nvSpPr>
        <p:spPr>
          <a:xfrm>
            <a:off x="95268" y="1866583"/>
            <a:ext cx="11985522" cy="1569660"/>
          </a:xfrm>
          <a:prstGeom prst="rect">
            <a:avLst/>
          </a:prstGeom>
          <a:solidFill>
            <a:schemeClr val="bg1"/>
          </a:solidFill>
          <a:ln>
            <a:solidFill>
              <a:srgbClr val="7D1246"/>
            </a:solidFill>
          </a:ln>
        </p:spPr>
        <p:txBody>
          <a:bodyPr wrap="square" rtlCol="0">
            <a:spAutoFit/>
          </a:bodyPr>
          <a:lstStyle/>
          <a:p>
            <a:pPr marL="342900" indent="-342900">
              <a:buFont typeface="Wingdings" panose="05000000000000000000" pitchFamily="2" charset="2"/>
              <a:buChar char="ü"/>
            </a:pPr>
            <a:r>
              <a:rPr lang="ca-ES" sz="1600" dirty="0"/>
              <a:t>Valoració de les 15 publicacions, actes de congressos o </a:t>
            </a:r>
            <a:r>
              <a:rPr lang="ca-ES" sz="1600" i="1" dirty="0" err="1"/>
              <a:t>proceedings</a:t>
            </a:r>
            <a:r>
              <a:rPr lang="ca-ES" sz="1600" dirty="0"/>
              <a:t> destacades pel grup</a:t>
            </a:r>
          </a:p>
          <a:p>
            <a:pPr marL="342900" indent="-342900">
              <a:buFont typeface="Wingdings" panose="05000000000000000000" pitchFamily="2" charset="2"/>
              <a:buChar char="ü"/>
            </a:pPr>
            <a:r>
              <a:rPr lang="ca-ES" sz="1600" dirty="0"/>
              <a:t>Publicacions, llibres i capítols de llibre tenint en compte les llistes i els rànquings per a cada àmbit</a:t>
            </a:r>
          </a:p>
          <a:p>
            <a:pPr marL="342900" indent="-342900">
              <a:buFont typeface="Wingdings" panose="05000000000000000000" pitchFamily="2" charset="2"/>
              <a:buChar char="ü"/>
            </a:pPr>
            <a:r>
              <a:rPr lang="ca-ES" sz="1600" dirty="0"/>
              <a:t>Aplicació criteris reconeguts en els processos d’avaluació per a cada àmbit científic, en funció de les seves característiques i dinàmiques (ex. Primers i darrers autors on sigui pertinent)</a:t>
            </a:r>
          </a:p>
          <a:p>
            <a:pPr marL="342900" indent="-342900">
              <a:buFont typeface="Wingdings" panose="05000000000000000000" pitchFamily="2" charset="2"/>
              <a:buChar char="ü"/>
            </a:pPr>
            <a:r>
              <a:rPr lang="ca-ES" sz="1600" dirty="0"/>
              <a:t>Per a llibres i capítols de llibre: citacions si n’hi ha, prestigi de l’editorial, la col·lecció, ressenyes en revistes especialitzades, etc.</a:t>
            </a:r>
          </a:p>
          <a:p>
            <a:pPr marL="342900" indent="-342900">
              <a:buFont typeface="Wingdings" panose="05000000000000000000" pitchFamily="2" charset="2"/>
              <a:buChar char="ü"/>
            </a:pPr>
            <a:r>
              <a:rPr lang="ca-ES" sz="1600" dirty="0"/>
              <a:t>Valoració de la producció referent a la transferència (segell TECNIO, patents i accions de transferència de resultats) </a:t>
            </a:r>
          </a:p>
        </p:txBody>
      </p:sp>
      <p:grpSp>
        <p:nvGrpSpPr>
          <p:cNvPr id="20" name="Agrupa 19">
            <a:extLst>
              <a:ext uri="{FF2B5EF4-FFF2-40B4-BE49-F238E27FC236}">
                <a16:creationId xmlns:a16="http://schemas.microsoft.com/office/drawing/2014/main" id="{B31350F0-EDD4-4B49-A108-9B94AF06E396}"/>
              </a:ext>
            </a:extLst>
          </p:cNvPr>
          <p:cNvGrpSpPr/>
          <p:nvPr/>
        </p:nvGrpSpPr>
        <p:grpSpPr>
          <a:xfrm>
            <a:off x="89290" y="1549551"/>
            <a:ext cx="11997935" cy="338554"/>
            <a:chOff x="309842" y="1616226"/>
            <a:chExt cx="11554660" cy="338554"/>
          </a:xfrm>
        </p:grpSpPr>
        <p:sp>
          <p:nvSpPr>
            <p:cNvPr id="21" name="QuadreDeText 20">
              <a:extLst>
                <a:ext uri="{FF2B5EF4-FFF2-40B4-BE49-F238E27FC236}">
                  <a16:creationId xmlns:a16="http://schemas.microsoft.com/office/drawing/2014/main" id="{DF9186BB-C4BD-40DA-94C2-FD4D284A4AA9}"/>
                </a:ext>
              </a:extLst>
            </p:cNvPr>
            <p:cNvSpPr txBox="1"/>
            <p:nvPr/>
          </p:nvSpPr>
          <p:spPr>
            <a:xfrm>
              <a:off x="318782" y="1616226"/>
              <a:ext cx="11545720" cy="338554"/>
            </a:xfrm>
            <a:prstGeom prst="rect">
              <a:avLst/>
            </a:prstGeom>
            <a:solidFill>
              <a:srgbClr val="7D1246"/>
            </a:solidFill>
          </p:spPr>
          <p:txBody>
            <a:bodyPr wrap="square">
              <a:spAutoFit/>
            </a:bodyPr>
            <a:lstStyle/>
            <a:p>
              <a:r>
                <a:rPr lang="ca-ES" sz="1600" b="1" dirty="0">
                  <a:solidFill>
                    <a:schemeClr val="bg1"/>
                  </a:solidFill>
                </a:rPr>
                <a:t>        						   		38%</a:t>
              </a:r>
            </a:p>
          </p:txBody>
        </p:sp>
        <p:sp>
          <p:nvSpPr>
            <p:cNvPr id="22" name="Rectangle 21">
              <a:extLst>
                <a:ext uri="{FF2B5EF4-FFF2-40B4-BE49-F238E27FC236}">
                  <a16:creationId xmlns:a16="http://schemas.microsoft.com/office/drawing/2014/main" id="{DCD4DBB1-A8A8-4FB0-8265-C2F99E4AC866}"/>
                </a:ext>
              </a:extLst>
            </p:cNvPr>
            <p:cNvSpPr/>
            <p:nvPr/>
          </p:nvSpPr>
          <p:spPr>
            <a:xfrm>
              <a:off x="309842" y="1616227"/>
              <a:ext cx="3359966" cy="334960"/>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ca-ES" sz="1600" b="1"/>
                <a:t>a) Producció científica</a:t>
              </a:r>
            </a:p>
          </p:txBody>
        </p:sp>
      </p:grpSp>
      <p:grpSp>
        <p:nvGrpSpPr>
          <p:cNvPr id="24" name="Agrupa 23">
            <a:extLst>
              <a:ext uri="{FF2B5EF4-FFF2-40B4-BE49-F238E27FC236}">
                <a16:creationId xmlns:a16="http://schemas.microsoft.com/office/drawing/2014/main" id="{19FED8CD-9FE8-4346-87CB-E73DB6664865}"/>
              </a:ext>
            </a:extLst>
          </p:cNvPr>
          <p:cNvGrpSpPr/>
          <p:nvPr/>
        </p:nvGrpSpPr>
        <p:grpSpPr>
          <a:xfrm>
            <a:off x="89290" y="3548679"/>
            <a:ext cx="12004266" cy="341147"/>
            <a:chOff x="309848" y="1634154"/>
            <a:chExt cx="11554654" cy="341147"/>
          </a:xfrm>
        </p:grpSpPr>
        <p:sp>
          <p:nvSpPr>
            <p:cNvPr id="25" name="QuadreDeText 24">
              <a:extLst>
                <a:ext uri="{FF2B5EF4-FFF2-40B4-BE49-F238E27FC236}">
                  <a16:creationId xmlns:a16="http://schemas.microsoft.com/office/drawing/2014/main" id="{C7479AA1-AC06-41D5-B84C-4C5DDE54A633}"/>
                </a:ext>
              </a:extLst>
            </p:cNvPr>
            <p:cNvSpPr txBox="1"/>
            <p:nvPr/>
          </p:nvSpPr>
          <p:spPr>
            <a:xfrm>
              <a:off x="318782" y="1634154"/>
              <a:ext cx="11545720" cy="338554"/>
            </a:xfrm>
            <a:prstGeom prst="rect">
              <a:avLst/>
            </a:prstGeom>
            <a:solidFill>
              <a:srgbClr val="7D1246"/>
            </a:solidFill>
          </p:spPr>
          <p:txBody>
            <a:bodyPr wrap="square">
              <a:spAutoFit/>
            </a:bodyPr>
            <a:lstStyle/>
            <a:p>
              <a:r>
                <a:rPr lang="ca-ES" sz="1600" b="1" dirty="0">
                  <a:solidFill>
                    <a:schemeClr val="bg1"/>
                  </a:solidFill>
                </a:rPr>
                <a:t>        						   		38%</a:t>
              </a:r>
            </a:p>
          </p:txBody>
        </p:sp>
        <p:sp>
          <p:nvSpPr>
            <p:cNvPr id="26" name="Rectangle 25">
              <a:extLst>
                <a:ext uri="{FF2B5EF4-FFF2-40B4-BE49-F238E27FC236}">
                  <a16:creationId xmlns:a16="http://schemas.microsoft.com/office/drawing/2014/main" id="{59BC55C0-28B3-4FC5-8A81-BA9F729DC1F9}"/>
                </a:ext>
              </a:extLst>
            </p:cNvPr>
            <p:cNvSpPr/>
            <p:nvPr/>
          </p:nvSpPr>
          <p:spPr>
            <a:xfrm>
              <a:off x="309848" y="1634675"/>
              <a:ext cx="3358192" cy="340626"/>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ca-ES" sz="1600" b="1"/>
                <a:t>b) Recursos captats pel grup</a:t>
              </a:r>
            </a:p>
          </p:txBody>
        </p:sp>
      </p:grpSp>
      <p:sp>
        <p:nvSpPr>
          <p:cNvPr id="13" name="QuadreDeText 12">
            <a:extLst>
              <a:ext uri="{FF2B5EF4-FFF2-40B4-BE49-F238E27FC236}">
                <a16:creationId xmlns:a16="http://schemas.microsoft.com/office/drawing/2014/main" id="{028E1B3D-79F9-4CE6-879E-765839E4D824}"/>
              </a:ext>
            </a:extLst>
          </p:cNvPr>
          <p:cNvSpPr txBox="1"/>
          <p:nvPr/>
        </p:nvSpPr>
        <p:spPr>
          <a:xfrm>
            <a:off x="95269" y="4857433"/>
            <a:ext cx="11985520" cy="584775"/>
          </a:xfrm>
          <a:prstGeom prst="rect">
            <a:avLst/>
          </a:prstGeom>
          <a:solidFill>
            <a:schemeClr val="bg1"/>
          </a:solidFill>
          <a:ln>
            <a:solidFill>
              <a:srgbClr val="7D1246"/>
            </a:solidFill>
          </a:ln>
        </p:spPr>
        <p:txBody>
          <a:bodyPr wrap="square" rtlCol="0">
            <a:spAutoFit/>
          </a:bodyPr>
          <a:lstStyle/>
          <a:p>
            <a:pPr marL="285750" indent="-285750">
              <a:buFont typeface="Wingdings" panose="05000000000000000000" pitchFamily="2" charset="2"/>
              <a:buChar char="ü"/>
            </a:pPr>
            <a:r>
              <a:rPr lang="ca-ES" sz="1600" dirty="0"/>
              <a:t>Activitats de divulgació científica, disseminació i contribució a la difusió de la cultura científica, a la sensibilització de la ciutadania i al debat públic</a:t>
            </a:r>
          </a:p>
        </p:txBody>
      </p:sp>
      <p:grpSp>
        <p:nvGrpSpPr>
          <p:cNvPr id="14" name="Agrupa 13">
            <a:extLst>
              <a:ext uri="{FF2B5EF4-FFF2-40B4-BE49-F238E27FC236}">
                <a16:creationId xmlns:a16="http://schemas.microsoft.com/office/drawing/2014/main" id="{77C4EAC6-6242-4EFF-ACF0-B7B452CC5A54}"/>
              </a:ext>
            </a:extLst>
          </p:cNvPr>
          <p:cNvGrpSpPr/>
          <p:nvPr/>
        </p:nvGrpSpPr>
        <p:grpSpPr>
          <a:xfrm>
            <a:off x="92534" y="4540401"/>
            <a:ext cx="11994691" cy="338554"/>
            <a:chOff x="309836" y="1616226"/>
            <a:chExt cx="11554666" cy="338554"/>
          </a:xfrm>
        </p:grpSpPr>
        <p:sp>
          <p:nvSpPr>
            <p:cNvPr id="15" name="QuadreDeText 14">
              <a:extLst>
                <a:ext uri="{FF2B5EF4-FFF2-40B4-BE49-F238E27FC236}">
                  <a16:creationId xmlns:a16="http://schemas.microsoft.com/office/drawing/2014/main" id="{9A960025-1498-4775-8684-B352F1B6D2CF}"/>
                </a:ext>
              </a:extLst>
            </p:cNvPr>
            <p:cNvSpPr txBox="1"/>
            <p:nvPr/>
          </p:nvSpPr>
          <p:spPr>
            <a:xfrm>
              <a:off x="318782" y="1616226"/>
              <a:ext cx="11545720" cy="338554"/>
            </a:xfrm>
            <a:prstGeom prst="rect">
              <a:avLst/>
            </a:prstGeom>
            <a:solidFill>
              <a:srgbClr val="7D1246"/>
            </a:solidFill>
          </p:spPr>
          <p:txBody>
            <a:bodyPr wrap="square">
              <a:spAutoFit/>
            </a:bodyPr>
            <a:lstStyle/>
            <a:p>
              <a:r>
                <a:rPr lang="ca-ES" sz="1600" b="1" dirty="0">
                  <a:solidFill>
                    <a:schemeClr val="bg1"/>
                  </a:solidFill>
                </a:rPr>
                <a:t>        						   		5%</a:t>
              </a:r>
            </a:p>
          </p:txBody>
        </p:sp>
        <p:sp>
          <p:nvSpPr>
            <p:cNvPr id="16" name="Rectangle 15">
              <a:extLst>
                <a:ext uri="{FF2B5EF4-FFF2-40B4-BE49-F238E27FC236}">
                  <a16:creationId xmlns:a16="http://schemas.microsoft.com/office/drawing/2014/main" id="{D8CF9306-9AD5-4B6A-B31D-EACCBA5946EA}"/>
                </a:ext>
              </a:extLst>
            </p:cNvPr>
            <p:cNvSpPr/>
            <p:nvPr/>
          </p:nvSpPr>
          <p:spPr>
            <a:xfrm>
              <a:off x="309836" y="1617921"/>
              <a:ext cx="3360877" cy="336859"/>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ca-ES" sz="1600" b="1" dirty="0"/>
                <a:t>c) Divulgació i socialització de la ciència</a:t>
              </a:r>
            </a:p>
          </p:txBody>
        </p:sp>
      </p:grpSp>
      <p:pic>
        <p:nvPicPr>
          <p:cNvPr id="34" name="Imatge 33">
            <a:extLst>
              <a:ext uri="{FF2B5EF4-FFF2-40B4-BE49-F238E27FC236}">
                <a16:creationId xmlns:a16="http://schemas.microsoft.com/office/drawing/2014/main" id="{17051892-C20C-49D6-BC24-8C00F33C5C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8675" y="5748708"/>
            <a:ext cx="872109" cy="869823"/>
          </a:xfrm>
          <a:prstGeom prst="rect">
            <a:avLst/>
          </a:prstGeom>
        </p:spPr>
      </p:pic>
      <p:pic>
        <p:nvPicPr>
          <p:cNvPr id="35" name="Imagen 5" descr="Logo AGAUR 20 Anys">
            <a:extLst>
              <a:ext uri="{FF2B5EF4-FFF2-40B4-BE49-F238E27FC236}">
                <a16:creationId xmlns:a16="http://schemas.microsoft.com/office/drawing/2014/main" id="{4119A129-5A8D-440C-8706-DEC615A1A09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66942" y="6008631"/>
            <a:ext cx="586359" cy="588645"/>
          </a:xfrm>
          <a:prstGeom prst="rect">
            <a:avLst/>
          </a:prstGeom>
          <a:noFill/>
          <a:ln>
            <a:noFill/>
          </a:ln>
        </p:spPr>
      </p:pic>
    </p:spTree>
    <p:extLst>
      <p:ext uri="{BB962C8B-B14F-4D97-AF65-F5344CB8AC3E}">
        <p14:creationId xmlns:p14="http://schemas.microsoft.com/office/powerpoint/2010/main" val="465011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07C7D6-3FF9-4D19-8C8D-4F2D837CA5BA}"/>
              </a:ext>
            </a:extLst>
          </p:cNvPr>
          <p:cNvSpPr/>
          <p:nvPr/>
        </p:nvSpPr>
        <p:spPr>
          <a:xfrm>
            <a:off x="95268" y="98498"/>
            <a:ext cx="11985522" cy="1238865"/>
          </a:xfrm>
          <a:prstGeom prst="rect">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ca-ES" sz="3600" b="1" dirty="0">
                <a:solidFill>
                  <a:srgbClr val="7D1246"/>
                </a:solidFill>
                <a:latin typeface="Arial" panose="020B0604020202020204" pitchFamily="34" charset="0"/>
                <a:cs typeface="Arial" panose="020B0604020202020204" pitchFamily="34" charset="0"/>
              </a:rPr>
              <a:t>Criteris d’avaluació</a:t>
            </a:r>
          </a:p>
          <a:p>
            <a:r>
              <a:rPr lang="ca-ES" sz="1000" dirty="0">
                <a:solidFill>
                  <a:schemeClr val="tx1"/>
                </a:solidFill>
                <a:latin typeface="Arial" panose="020B0604020202020204" pitchFamily="34" charset="0"/>
                <a:cs typeface="Arial" panose="020B0604020202020204" pitchFamily="34" charset="0"/>
              </a:rPr>
              <a:t>Aquest document no té validesa jurídica. Les bases dels ajuts SGR vàlids jurídicament seran les que es publiquin al DOGC.</a:t>
            </a:r>
            <a:r>
              <a:rPr lang="ca-ES" sz="3600" b="1" dirty="0">
                <a:solidFill>
                  <a:srgbClr val="7D1246"/>
                </a:solidFill>
                <a:latin typeface="Arial" panose="020B0604020202020204" pitchFamily="34" charset="0"/>
                <a:cs typeface="Arial" panose="020B0604020202020204" pitchFamily="34" charset="0"/>
              </a:rPr>
              <a:t> </a:t>
            </a:r>
          </a:p>
        </p:txBody>
      </p:sp>
      <p:sp>
        <p:nvSpPr>
          <p:cNvPr id="13" name="QuadreDeText 12">
            <a:extLst>
              <a:ext uri="{FF2B5EF4-FFF2-40B4-BE49-F238E27FC236}">
                <a16:creationId xmlns:a16="http://schemas.microsoft.com/office/drawing/2014/main" id="{028E1B3D-79F9-4CE6-879E-765839E4D824}"/>
              </a:ext>
            </a:extLst>
          </p:cNvPr>
          <p:cNvSpPr txBox="1"/>
          <p:nvPr/>
        </p:nvSpPr>
        <p:spPr>
          <a:xfrm>
            <a:off x="95269" y="2228533"/>
            <a:ext cx="11985520" cy="1077218"/>
          </a:xfrm>
          <a:prstGeom prst="rect">
            <a:avLst/>
          </a:prstGeom>
          <a:solidFill>
            <a:schemeClr val="bg1"/>
          </a:solidFill>
          <a:ln>
            <a:solidFill>
              <a:srgbClr val="7D1246"/>
            </a:solidFill>
          </a:ln>
        </p:spPr>
        <p:txBody>
          <a:bodyPr wrap="square" rtlCol="0">
            <a:spAutoFit/>
          </a:bodyPr>
          <a:lstStyle/>
          <a:p>
            <a:pPr marL="285750" indent="-285750">
              <a:buFont typeface="Wingdings" panose="05000000000000000000" pitchFamily="2" charset="2"/>
              <a:buChar char="ü"/>
            </a:pPr>
            <a:r>
              <a:rPr lang="ca-ES" sz="1600" dirty="0"/>
              <a:t>Estructura del grup, d’acord amb la seva trajectòria i als reptes i objectius estratègics</a:t>
            </a:r>
          </a:p>
          <a:p>
            <a:pPr marL="285750" indent="-285750">
              <a:buFont typeface="Wingdings" panose="05000000000000000000" pitchFamily="2" charset="2"/>
              <a:buChar char="ü"/>
            </a:pPr>
            <a:r>
              <a:rPr lang="ca-ES" sz="1600" dirty="0"/>
              <a:t>Formació de personal investigador</a:t>
            </a:r>
          </a:p>
          <a:p>
            <a:pPr marL="285750" indent="-285750">
              <a:buFont typeface="Wingdings" panose="05000000000000000000" pitchFamily="2" charset="2"/>
              <a:buChar char="ü"/>
            </a:pPr>
            <a:r>
              <a:rPr lang="ca-ES" sz="1600" dirty="0"/>
              <a:t>Inclusió de la perspectiva RRI (gènere, participació ciutadana, accés obert, ètica, educació científica i governança)</a:t>
            </a:r>
          </a:p>
          <a:p>
            <a:pPr marL="285750" indent="-285750">
              <a:buFont typeface="Wingdings" panose="05000000000000000000" pitchFamily="2" charset="2"/>
              <a:buChar char="ü"/>
            </a:pPr>
            <a:r>
              <a:rPr lang="ca-ES" sz="1600" dirty="0"/>
              <a:t>Col·laboracions externes </a:t>
            </a:r>
          </a:p>
        </p:txBody>
      </p:sp>
      <p:grpSp>
        <p:nvGrpSpPr>
          <p:cNvPr id="14" name="Agrupa 13">
            <a:extLst>
              <a:ext uri="{FF2B5EF4-FFF2-40B4-BE49-F238E27FC236}">
                <a16:creationId xmlns:a16="http://schemas.microsoft.com/office/drawing/2014/main" id="{77C4EAC6-6242-4EFF-ACF0-B7B452CC5A54}"/>
              </a:ext>
            </a:extLst>
          </p:cNvPr>
          <p:cNvGrpSpPr/>
          <p:nvPr/>
        </p:nvGrpSpPr>
        <p:grpSpPr>
          <a:xfrm>
            <a:off x="92534" y="1911501"/>
            <a:ext cx="11994691" cy="338554"/>
            <a:chOff x="309836" y="1616226"/>
            <a:chExt cx="11554666" cy="338554"/>
          </a:xfrm>
        </p:grpSpPr>
        <p:sp>
          <p:nvSpPr>
            <p:cNvPr id="15" name="QuadreDeText 14">
              <a:extLst>
                <a:ext uri="{FF2B5EF4-FFF2-40B4-BE49-F238E27FC236}">
                  <a16:creationId xmlns:a16="http://schemas.microsoft.com/office/drawing/2014/main" id="{9A960025-1498-4775-8684-B352F1B6D2CF}"/>
                </a:ext>
              </a:extLst>
            </p:cNvPr>
            <p:cNvSpPr txBox="1"/>
            <p:nvPr/>
          </p:nvSpPr>
          <p:spPr>
            <a:xfrm>
              <a:off x="318782" y="1616226"/>
              <a:ext cx="11545720" cy="338554"/>
            </a:xfrm>
            <a:prstGeom prst="rect">
              <a:avLst/>
            </a:prstGeom>
            <a:solidFill>
              <a:srgbClr val="7D1246"/>
            </a:solidFill>
          </p:spPr>
          <p:txBody>
            <a:bodyPr wrap="square">
              <a:spAutoFit/>
            </a:bodyPr>
            <a:lstStyle/>
            <a:p>
              <a:r>
                <a:rPr lang="ca-ES" sz="1600" b="1" dirty="0">
                  <a:solidFill>
                    <a:schemeClr val="bg1"/>
                  </a:solidFill>
                </a:rPr>
                <a:t>        						   					10%</a:t>
              </a:r>
            </a:p>
          </p:txBody>
        </p:sp>
        <p:sp>
          <p:nvSpPr>
            <p:cNvPr id="16" name="Rectangle 15">
              <a:extLst>
                <a:ext uri="{FF2B5EF4-FFF2-40B4-BE49-F238E27FC236}">
                  <a16:creationId xmlns:a16="http://schemas.microsoft.com/office/drawing/2014/main" id="{D8CF9306-9AD5-4B6A-B31D-EACCBA5946EA}"/>
                </a:ext>
              </a:extLst>
            </p:cNvPr>
            <p:cNvSpPr/>
            <p:nvPr/>
          </p:nvSpPr>
          <p:spPr>
            <a:xfrm>
              <a:off x="309836" y="1617921"/>
              <a:ext cx="4645458" cy="336859"/>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ca-ES" sz="1600" b="1" dirty="0"/>
                <a:t>d) Organització del grup i objectius d’activitat científica</a:t>
              </a:r>
            </a:p>
          </p:txBody>
        </p:sp>
      </p:grpSp>
      <p:sp>
        <p:nvSpPr>
          <p:cNvPr id="18" name="QuadreDeText 17">
            <a:extLst>
              <a:ext uri="{FF2B5EF4-FFF2-40B4-BE49-F238E27FC236}">
                <a16:creationId xmlns:a16="http://schemas.microsoft.com/office/drawing/2014/main" id="{F89FEDE2-D294-4EEE-A7F0-430E0900DBDB}"/>
              </a:ext>
            </a:extLst>
          </p:cNvPr>
          <p:cNvSpPr txBox="1"/>
          <p:nvPr/>
        </p:nvSpPr>
        <p:spPr>
          <a:xfrm>
            <a:off x="95269" y="3714433"/>
            <a:ext cx="11985519" cy="584775"/>
          </a:xfrm>
          <a:prstGeom prst="rect">
            <a:avLst/>
          </a:prstGeom>
          <a:solidFill>
            <a:schemeClr val="bg1"/>
          </a:solidFill>
          <a:ln>
            <a:solidFill>
              <a:srgbClr val="7D1246"/>
            </a:solidFill>
          </a:ln>
        </p:spPr>
        <p:txBody>
          <a:bodyPr wrap="square" rtlCol="0">
            <a:spAutoFit/>
          </a:bodyPr>
          <a:lstStyle/>
          <a:p>
            <a:pPr marL="285750" indent="-285750">
              <a:buFont typeface="Wingdings" panose="05000000000000000000" pitchFamily="2" charset="2"/>
              <a:buChar char="ü"/>
            </a:pPr>
            <a:r>
              <a:rPr lang="ca-ES" sz="1600" dirty="0"/>
              <a:t>Grups integrats en un 40% o més per dones: 2,5%</a:t>
            </a:r>
          </a:p>
          <a:p>
            <a:pPr marL="285750" indent="-285750">
              <a:buFont typeface="Wingdings" panose="05000000000000000000" pitchFamily="2" charset="2"/>
              <a:buChar char="ü"/>
            </a:pPr>
            <a:r>
              <a:rPr lang="ca-ES" sz="1600" dirty="0"/>
              <a:t>Coordinadora dona: 2,5%</a:t>
            </a:r>
          </a:p>
        </p:txBody>
      </p:sp>
      <p:grpSp>
        <p:nvGrpSpPr>
          <p:cNvPr id="27" name="Agrupa 26">
            <a:extLst>
              <a:ext uri="{FF2B5EF4-FFF2-40B4-BE49-F238E27FC236}">
                <a16:creationId xmlns:a16="http://schemas.microsoft.com/office/drawing/2014/main" id="{E61183CB-0200-4423-8BBB-15E00A78E0E9}"/>
              </a:ext>
            </a:extLst>
          </p:cNvPr>
          <p:cNvGrpSpPr/>
          <p:nvPr/>
        </p:nvGrpSpPr>
        <p:grpSpPr>
          <a:xfrm>
            <a:off x="92284" y="3397401"/>
            <a:ext cx="11994941" cy="338554"/>
            <a:chOff x="315601" y="1616226"/>
            <a:chExt cx="11561161" cy="338554"/>
          </a:xfrm>
        </p:grpSpPr>
        <p:sp>
          <p:nvSpPr>
            <p:cNvPr id="28" name="QuadreDeText 27">
              <a:extLst>
                <a:ext uri="{FF2B5EF4-FFF2-40B4-BE49-F238E27FC236}">
                  <a16:creationId xmlns:a16="http://schemas.microsoft.com/office/drawing/2014/main" id="{B2E097E0-F582-47CB-B827-1D2F8C77E1A4}"/>
                </a:ext>
              </a:extLst>
            </p:cNvPr>
            <p:cNvSpPr txBox="1"/>
            <p:nvPr/>
          </p:nvSpPr>
          <p:spPr>
            <a:xfrm>
              <a:off x="318782" y="1616226"/>
              <a:ext cx="11557980" cy="338554"/>
            </a:xfrm>
            <a:prstGeom prst="rect">
              <a:avLst/>
            </a:prstGeom>
            <a:solidFill>
              <a:srgbClr val="7D1246"/>
            </a:solidFill>
          </p:spPr>
          <p:txBody>
            <a:bodyPr wrap="square">
              <a:spAutoFit/>
            </a:bodyPr>
            <a:lstStyle/>
            <a:p>
              <a:r>
                <a:rPr lang="ca-ES" sz="1600" b="1" dirty="0">
                  <a:solidFill>
                    <a:schemeClr val="bg1"/>
                  </a:solidFill>
                </a:rPr>
                <a:t>        						   					5%</a:t>
              </a:r>
            </a:p>
          </p:txBody>
        </p:sp>
        <p:sp>
          <p:nvSpPr>
            <p:cNvPr id="29" name="Rectangle 28">
              <a:extLst>
                <a:ext uri="{FF2B5EF4-FFF2-40B4-BE49-F238E27FC236}">
                  <a16:creationId xmlns:a16="http://schemas.microsoft.com/office/drawing/2014/main" id="{2DE56872-D3D2-4BEE-866E-52BBC11D484C}"/>
                </a:ext>
              </a:extLst>
            </p:cNvPr>
            <p:cNvSpPr/>
            <p:nvPr/>
          </p:nvSpPr>
          <p:spPr>
            <a:xfrm>
              <a:off x="315601" y="1617921"/>
              <a:ext cx="4647972" cy="336859"/>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ca-ES" sz="1600" b="1" dirty="0"/>
                <a:t>e) Perspectiva de gènere</a:t>
              </a:r>
            </a:p>
          </p:txBody>
        </p:sp>
      </p:grpSp>
      <p:sp>
        <p:nvSpPr>
          <p:cNvPr id="30" name="QuadreDeText 29">
            <a:extLst>
              <a:ext uri="{FF2B5EF4-FFF2-40B4-BE49-F238E27FC236}">
                <a16:creationId xmlns:a16="http://schemas.microsoft.com/office/drawing/2014/main" id="{5D54832F-532F-43D7-86BD-8C60E6FEF0A5}"/>
              </a:ext>
            </a:extLst>
          </p:cNvPr>
          <p:cNvSpPr txBox="1"/>
          <p:nvPr/>
        </p:nvSpPr>
        <p:spPr>
          <a:xfrm>
            <a:off x="95269" y="4695508"/>
            <a:ext cx="11985519" cy="338554"/>
          </a:xfrm>
          <a:prstGeom prst="rect">
            <a:avLst/>
          </a:prstGeom>
          <a:solidFill>
            <a:schemeClr val="bg1"/>
          </a:solidFill>
          <a:ln>
            <a:solidFill>
              <a:srgbClr val="7D1246"/>
            </a:solidFill>
          </a:ln>
        </p:spPr>
        <p:txBody>
          <a:bodyPr wrap="square" rtlCol="0">
            <a:spAutoFit/>
          </a:bodyPr>
          <a:lstStyle/>
          <a:p>
            <a:pPr marL="285750" indent="-285750">
              <a:buFont typeface="Wingdings" panose="05000000000000000000" pitchFamily="2" charset="2"/>
              <a:buChar char="ü"/>
            </a:pPr>
            <a:r>
              <a:rPr lang="ca-ES" sz="1600" dirty="0"/>
              <a:t>Vinculació del grup amb la política de recerca del departament, universitat, centre cerca o ICTS: 4%</a:t>
            </a:r>
          </a:p>
        </p:txBody>
      </p:sp>
      <p:grpSp>
        <p:nvGrpSpPr>
          <p:cNvPr id="31" name="Agrupa 30">
            <a:extLst>
              <a:ext uri="{FF2B5EF4-FFF2-40B4-BE49-F238E27FC236}">
                <a16:creationId xmlns:a16="http://schemas.microsoft.com/office/drawing/2014/main" id="{DB11F3FD-0AD0-4A54-936F-1AB33EEA85F9}"/>
              </a:ext>
            </a:extLst>
          </p:cNvPr>
          <p:cNvGrpSpPr/>
          <p:nvPr/>
        </p:nvGrpSpPr>
        <p:grpSpPr>
          <a:xfrm>
            <a:off x="92284" y="4378476"/>
            <a:ext cx="11994941" cy="338554"/>
            <a:chOff x="315601" y="1616226"/>
            <a:chExt cx="11561161" cy="338554"/>
          </a:xfrm>
        </p:grpSpPr>
        <p:sp>
          <p:nvSpPr>
            <p:cNvPr id="32" name="QuadreDeText 31">
              <a:extLst>
                <a:ext uri="{FF2B5EF4-FFF2-40B4-BE49-F238E27FC236}">
                  <a16:creationId xmlns:a16="http://schemas.microsoft.com/office/drawing/2014/main" id="{F9510D1B-D526-45C1-9673-8BA881E49CBF}"/>
                </a:ext>
              </a:extLst>
            </p:cNvPr>
            <p:cNvSpPr txBox="1"/>
            <p:nvPr/>
          </p:nvSpPr>
          <p:spPr>
            <a:xfrm>
              <a:off x="318782" y="1616226"/>
              <a:ext cx="11557980" cy="338554"/>
            </a:xfrm>
            <a:prstGeom prst="rect">
              <a:avLst/>
            </a:prstGeom>
            <a:solidFill>
              <a:srgbClr val="7D1246"/>
            </a:solidFill>
          </p:spPr>
          <p:txBody>
            <a:bodyPr wrap="square">
              <a:spAutoFit/>
            </a:bodyPr>
            <a:lstStyle/>
            <a:p>
              <a:r>
                <a:rPr lang="ca-ES" sz="1600" b="1" dirty="0">
                  <a:solidFill>
                    <a:schemeClr val="bg1"/>
                  </a:solidFill>
                </a:rPr>
                <a:t>        						   					4%</a:t>
              </a:r>
            </a:p>
          </p:txBody>
        </p:sp>
        <p:sp>
          <p:nvSpPr>
            <p:cNvPr id="33" name="Rectangle 32">
              <a:extLst>
                <a:ext uri="{FF2B5EF4-FFF2-40B4-BE49-F238E27FC236}">
                  <a16:creationId xmlns:a16="http://schemas.microsoft.com/office/drawing/2014/main" id="{15D56017-7A03-4EBE-93BA-F44F134A5661}"/>
                </a:ext>
              </a:extLst>
            </p:cNvPr>
            <p:cNvSpPr/>
            <p:nvPr/>
          </p:nvSpPr>
          <p:spPr>
            <a:xfrm>
              <a:off x="315601" y="1617921"/>
              <a:ext cx="4721657" cy="336859"/>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ca-ES" sz="1600" b="1" dirty="0"/>
                <a:t>f) Criteri institucional</a:t>
              </a:r>
            </a:p>
          </p:txBody>
        </p:sp>
      </p:grpSp>
      <p:pic>
        <p:nvPicPr>
          <p:cNvPr id="34" name="Imatge 33">
            <a:extLst>
              <a:ext uri="{FF2B5EF4-FFF2-40B4-BE49-F238E27FC236}">
                <a16:creationId xmlns:a16="http://schemas.microsoft.com/office/drawing/2014/main" id="{9AC64597-1E54-4A0C-B57D-8F95339480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8675" y="5748708"/>
            <a:ext cx="872109" cy="869823"/>
          </a:xfrm>
          <a:prstGeom prst="rect">
            <a:avLst/>
          </a:prstGeom>
        </p:spPr>
      </p:pic>
      <p:pic>
        <p:nvPicPr>
          <p:cNvPr id="35" name="Imagen 5" descr="Logo AGAUR 20 Anys">
            <a:extLst>
              <a:ext uri="{FF2B5EF4-FFF2-40B4-BE49-F238E27FC236}">
                <a16:creationId xmlns:a16="http://schemas.microsoft.com/office/drawing/2014/main" id="{673FFCE0-8177-4C8B-B227-216A23A4E5D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66942" y="6008631"/>
            <a:ext cx="586359" cy="588645"/>
          </a:xfrm>
          <a:prstGeom prst="rect">
            <a:avLst/>
          </a:prstGeom>
          <a:noFill/>
          <a:ln>
            <a:noFill/>
          </a:ln>
        </p:spPr>
      </p:pic>
    </p:spTree>
    <p:extLst>
      <p:ext uri="{BB962C8B-B14F-4D97-AF65-F5344CB8AC3E}">
        <p14:creationId xmlns:p14="http://schemas.microsoft.com/office/powerpoint/2010/main" val="4068119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Imatge 50">
            <a:extLst>
              <a:ext uri="{FF2B5EF4-FFF2-40B4-BE49-F238E27FC236}">
                <a16:creationId xmlns:a16="http://schemas.microsoft.com/office/drawing/2014/main" id="{45311CB1-AEC5-4564-8ABE-C734AB9389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8675" y="5748708"/>
            <a:ext cx="872109" cy="869823"/>
          </a:xfrm>
          <a:prstGeom prst="rect">
            <a:avLst/>
          </a:prstGeom>
        </p:spPr>
      </p:pic>
      <p:pic>
        <p:nvPicPr>
          <p:cNvPr id="52" name="Imagen 5" descr="Logo AGAUR 20 Anys">
            <a:extLst>
              <a:ext uri="{FF2B5EF4-FFF2-40B4-BE49-F238E27FC236}">
                <a16:creationId xmlns:a16="http://schemas.microsoft.com/office/drawing/2014/main" id="{449603D2-8390-438A-AF30-10221038ED6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266942" y="6008631"/>
            <a:ext cx="586359" cy="588645"/>
          </a:xfrm>
          <a:prstGeom prst="rect">
            <a:avLst/>
          </a:prstGeom>
          <a:noFill/>
          <a:ln>
            <a:noFill/>
          </a:ln>
        </p:spPr>
      </p:pic>
      <p:sp>
        <p:nvSpPr>
          <p:cNvPr id="11" name="Rectangle 10">
            <a:extLst>
              <a:ext uri="{FF2B5EF4-FFF2-40B4-BE49-F238E27FC236}">
                <a16:creationId xmlns:a16="http://schemas.microsoft.com/office/drawing/2014/main" id="{7607C7D6-3FF9-4D19-8C8D-4F2D837CA5BA}"/>
              </a:ext>
            </a:extLst>
          </p:cNvPr>
          <p:cNvSpPr/>
          <p:nvPr/>
        </p:nvSpPr>
        <p:spPr>
          <a:xfrm>
            <a:off x="95268" y="98498"/>
            <a:ext cx="11985522" cy="1238865"/>
          </a:xfrm>
          <a:prstGeom prst="rect">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ca-ES" sz="3600" b="1" dirty="0" smtClean="0">
                <a:solidFill>
                  <a:srgbClr val="7D1246"/>
                </a:solidFill>
                <a:latin typeface="Arial" panose="020B0604020202020204" pitchFamily="34" charset="0"/>
                <a:cs typeface="Arial" panose="020B0604020202020204" pitchFamily="34" charset="0"/>
              </a:rPr>
              <a:t>Pressupost i Calendari</a:t>
            </a:r>
            <a:endParaRPr lang="ca-ES" sz="3600" b="1" dirty="0">
              <a:solidFill>
                <a:srgbClr val="7D1246"/>
              </a:solidFill>
              <a:latin typeface="Arial" panose="020B0604020202020204" pitchFamily="34" charset="0"/>
              <a:cs typeface="Arial" panose="020B0604020202020204" pitchFamily="34" charset="0"/>
            </a:endParaRPr>
          </a:p>
          <a:p>
            <a:r>
              <a:rPr lang="ca-ES" sz="1000" dirty="0">
                <a:solidFill>
                  <a:schemeClr val="tx1"/>
                </a:solidFill>
                <a:latin typeface="Arial" panose="020B0604020202020204" pitchFamily="34" charset="0"/>
                <a:cs typeface="Arial" panose="020B0604020202020204" pitchFamily="34" charset="0"/>
              </a:rPr>
              <a:t>Aquest document no té validesa jurídica. Les bases dels ajuts SGR vàlids jurídicament seran les que es publiquin al DOGC.</a:t>
            </a:r>
            <a:r>
              <a:rPr lang="ca-ES" sz="3600" b="1" dirty="0">
                <a:solidFill>
                  <a:srgbClr val="7D1246"/>
                </a:solidFill>
                <a:latin typeface="Arial" panose="020B0604020202020204" pitchFamily="34" charset="0"/>
                <a:cs typeface="Arial" panose="020B0604020202020204" pitchFamily="34" charset="0"/>
              </a:rPr>
              <a:t> </a:t>
            </a:r>
          </a:p>
        </p:txBody>
      </p:sp>
      <p:sp>
        <p:nvSpPr>
          <p:cNvPr id="5" name="Oval 4">
            <a:extLst>
              <a:ext uri="{FF2B5EF4-FFF2-40B4-BE49-F238E27FC236}">
                <a16:creationId xmlns:a16="http://schemas.microsoft.com/office/drawing/2014/main" id="{8ED17230-84A4-4C7C-BEA8-64A7B4AB2307}"/>
              </a:ext>
            </a:extLst>
          </p:cNvPr>
          <p:cNvSpPr/>
          <p:nvPr/>
        </p:nvSpPr>
        <p:spPr>
          <a:xfrm>
            <a:off x="2896530" y="1439613"/>
            <a:ext cx="2813820" cy="2050928"/>
          </a:xfrm>
          <a:prstGeom prst="ellipse">
            <a:avLst/>
          </a:prstGeom>
          <a:gradFill>
            <a:gsLst>
              <a:gs pos="0">
                <a:srgbClr val="7D1246"/>
              </a:gs>
              <a:gs pos="100000">
                <a:srgbClr val="7D1246"/>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a-ES" sz="2800" b="1" dirty="0"/>
              <a:t>30M€</a:t>
            </a:r>
          </a:p>
          <a:p>
            <a:pPr algn="ctr"/>
            <a:r>
              <a:rPr lang="ca-ES" sz="2800" b="1" dirty="0"/>
              <a:t>(2022-2024)</a:t>
            </a:r>
          </a:p>
          <a:p>
            <a:pPr algn="ctr"/>
            <a:endParaRPr lang="ca-ES" sz="1200" b="1" dirty="0"/>
          </a:p>
          <a:p>
            <a:pPr algn="r"/>
            <a:r>
              <a:rPr lang="ca-ES" sz="2000" b="1" dirty="0"/>
              <a:t>10M€</a:t>
            </a:r>
          </a:p>
          <a:p>
            <a:pPr algn="r"/>
            <a:r>
              <a:rPr lang="ca-ES" sz="2000" b="1" dirty="0"/>
              <a:t>anuals</a:t>
            </a:r>
          </a:p>
        </p:txBody>
      </p:sp>
      <p:grpSp>
        <p:nvGrpSpPr>
          <p:cNvPr id="9" name="Agrupa 8">
            <a:extLst>
              <a:ext uri="{FF2B5EF4-FFF2-40B4-BE49-F238E27FC236}">
                <a16:creationId xmlns:a16="http://schemas.microsoft.com/office/drawing/2014/main" id="{D1799389-A847-4901-92B5-56D3248729F0}"/>
              </a:ext>
            </a:extLst>
          </p:cNvPr>
          <p:cNvGrpSpPr/>
          <p:nvPr/>
        </p:nvGrpSpPr>
        <p:grpSpPr>
          <a:xfrm>
            <a:off x="5812980" y="2240244"/>
            <a:ext cx="1651517" cy="401217"/>
            <a:chOff x="5262465" y="3424339"/>
            <a:chExt cx="1651517" cy="401217"/>
          </a:xfrm>
        </p:grpSpPr>
        <p:cxnSp>
          <p:nvCxnSpPr>
            <p:cNvPr id="7" name="Connector recte 6">
              <a:extLst>
                <a:ext uri="{FF2B5EF4-FFF2-40B4-BE49-F238E27FC236}">
                  <a16:creationId xmlns:a16="http://schemas.microsoft.com/office/drawing/2014/main" id="{1198C7E7-D7AA-4EE0-A1F2-24668E957E5E}"/>
                </a:ext>
              </a:extLst>
            </p:cNvPr>
            <p:cNvCxnSpPr/>
            <p:nvPr/>
          </p:nvCxnSpPr>
          <p:spPr>
            <a:xfrm>
              <a:off x="5262465" y="3629608"/>
              <a:ext cx="1455576" cy="0"/>
            </a:xfrm>
            <a:prstGeom prst="line">
              <a:avLst/>
            </a:prstGeom>
            <a:ln w="92075">
              <a:solidFill>
                <a:srgbClr val="01B3BD"/>
              </a:solidFill>
              <a:prstDash val="sysDash"/>
            </a:ln>
          </p:spPr>
          <p:style>
            <a:lnRef idx="2">
              <a:schemeClr val="accent1"/>
            </a:lnRef>
            <a:fillRef idx="0">
              <a:schemeClr val="accent1"/>
            </a:fillRef>
            <a:effectRef idx="1">
              <a:schemeClr val="accent1"/>
            </a:effectRef>
            <a:fontRef idx="minor">
              <a:schemeClr val="tx1"/>
            </a:fontRef>
          </p:style>
        </p:cxnSp>
        <p:sp>
          <p:nvSpPr>
            <p:cNvPr id="8" name="Triangle isòsceles 7">
              <a:extLst>
                <a:ext uri="{FF2B5EF4-FFF2-40B4-BE49-F238E27FC236}">
                  <a16:creationId xmlns:a16="http://schemas.microsoft.com/office/drawing/2014/main" id="{93D6424F-82D4-4976-8673-739DB7CF00AC}"/>
                </a:ext>
              </a:extLst>
            </p:cNvPr>
            <p:cNvSpPr/>
            <p:nvPr/>
          </p:nvSpPr>
          <p:spPr>
            <a:xfrm rot="5400000">
              <a:off x="6568749" y="3480324"/>
              <a:ext cx="401217" cy="289248"/>
            </a:xfrm>
            <a:prstGeom prst="triangle">
              <a:avLst/>
            </a:prstGeom>
            <a:gradFill>
              <a:gsLst>
                <a:gs pos="0">
                  <a:srgbClr val="01B3BD"/>
                </a:gs>
                <a:gs pos="100000">
                  <a:srgbClr val="01B3BD"/>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a-ES"/>
            </a:p>
          </p:txBody>
        </p:sp>
      </p:grpSp>
      <p:sp>
        <p:nvSpPr>
          <p:cNvPr id="18" name="Oval 17">
            <a:extLst>
              <a:ext uri="{FF2B5EF4-FFF2-40B4-BE49-F238E27FC236}">
                <a16:creationId xmlns:a16="http://schemas.microsoft.com/office/drawing/2014/main" id="{B9AA061E-AF67-4188-B42A-E7EFF9010AAA}"/>
              </a:ext>
            </a:extLst>
          </p:cNvPr>
          <p:cNvSpPr/>
          <p:nvPr/>
        </p:nvSpPr>
        <p:spPr>
          <a:xfrm>
            <a:off x="7480957" y="1433389"/>
            <a:ext cx="2931034" cy="2050928"/>
          </a:xfrm>
          <a:prstGeom prst="ellipse">
            <a:avLst/>
          </a:prstGeom>
          <a:gradFill>
            <a:gsLst>
              <a:gs pos="0">
                <a:srgbClr val="7D1246"/>
              </a:gs>
              <a:gs pos="100000">
                <a:srgbClr val="7D1246"/>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endParaRPr lang="ca-ES" b="1"/>
          </a:p>
        </p:txBody>
      </p:sp>
      <p:sp>
        <p:nvSpPr>
          <p:cNvPr id="24" name="Rectangle 23">
            <a:extLst>
              <a:ext uri="{FF2B5EF4-FFF2-40B4-BE49-F238E27FC236}">
                <a16:creationId xmlns:a16="http://schemas.microsoft.com/office/drawing/2014/main" id="{C8526FD0-89AA-4797-A207-30DBBB88A1B8}"/>
              </a:ext>
            </a:extLst>
          </p:cNvPr>
          <p:cNvSpPr/>
          <p:nvPr/>
        </p:nvSpPr>
        <p:spPr>
          <a:xfrm>
            <a:off x="3279502" y="3476792"/>
            <a:ext cx="2028825" cy="369332"/>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sz="2000"/>
              <a:t>Inicialment</a:t>
            </a:r>
          </a:p>
        </p:txBody>
      </p:sp>
      <p:sp>
        <p:nvSpPr>
          <p:cNvPr id="25" name="Rectangle 24">
            <a:extLst>
              <a:ext uri="{FF2B5EF4-FFF2-40B4-BE49-F238E27FC236}">
                <a16:creationId xmlns:a16="http://schemas.microsoft.com/office/drawing/2014/main" id="{AB97A822-3165-4CE1-AF4E-D06BF5593DD7}"/>
              </a:ext>
            </a:extLst>
          </p:cNvPr>
          <p:cNvSpPr/>
          <p:nvPr/>
        </p:nvSpPr>
        <p:spPr>
          <a:xfrm>
            <a:off x="7948880" y="3479896"/>
            <a:ext cx="2028825" cy="369332"/>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sz="2000"/>
              <a:t>Previstos</a:t>
            </a:r>
          </a:p>
        </p:txBody>
      </p:sp>
      <p:sp>
        <p:nvSpPr>
          <p:cNvPr id="13" name="QuadreDeText 12">
            <a:extLst>
              <a:ext uri="{FF2B5EF4-FFF2-40B4-BE49-F238E27FC236}">
                <a16:creationId xmlns:a16="http://schemas.microsoft.com/office/drawing/2014/main" id="{14BC2FF6-EF18-455C-B8E2-9C67C7CC64D4}"/>
              </a:ext>
            </a:extLst>
          </p:cNvPr>
          <p:cNvSpPr txBox="1"/>
          <p:nvPr/>
        </p:nvSpPr>
        <p:spPr>
          <a:xfrm>
            <a:off x="606490" y="2073403"/>
            <a:ext cx="2094099" cy="830997"/>
          </a:xfrm>
          <a:prstGeom prst="rect">
            <a:avLst/>
          </a:prstGeom>
          <a:noFill/>
        </p:spPr>
        <p:txBody>
          <a:bodyPr wrap="square" rtlCol="0">
            <a:spAutoFit/>
          </a:bodyPr>
          <a:lstStyle/>
          <a:p>
            <a:r>
              <a:rPr lang="ca-ES" sz="2400" b="1"/>
              <a:t>Convocatòria SGR-Cat 2021</a:t>
            </a:r>
          </a:p>
        </p:txBody>
      </p:sp>
      <p:sp>
        <p:nvSpPr>
          <p:cNvPr id="2" name="QuadreDeText 1">
            <a:extLst>
              <a:ext uri="{FF2B5EF4-FFF2-40B4-BE49-F238E27FC236}">
                <a16:creationId xmlns:a16="http://schemas.microsoft.com/office/drawing/2014/main" id="{906B2FA9-5D1C-44A7-B033-B6D5E5D42E54}"/>
              </a:ext>
            </a:extLst>
          </p:cNvPr>
          <p:cNvSpPr txBox="1"/>
          <p:nvPr/>
        </p:nvSpPr>
        <p:spPr>
          <a:xfrm>
            <a:off x="7993361" y="1658816"/>
            <a:ext cx="2028825" cy="954107"/>
          </a:xfrm>
          <a:prstGeom prst="rect">
            <a:avLst/>
          </a:prstGeom>
          <a:noFill/>
        </p:spPr>
        <p:txBody>
          <a:bodyPr wrap="square" rtlCol="0">
            <a:spAutoFit/>
          </a:bodyPr>
          <a:lstStyle/>
          <a:p>
            <a:pPr algn="ctr"/>
            <a:r>
              <a:rPr lang="ca-ES" sz="2800" b="1">
                <a:solidFill>
                  <a:schemeClr val="bg1"/>
                </a:solidFill>
              </a:rPr>
              <a:t>39,3M€</a:t>
            </a:r>
          </a:p>
          <a:p>
            <a:pPr algn="ctr"/>
            <a:r>
              <a:rPr lang="ca-ES" sz="2800" b="1">
                <a:solidFill>
                  <a:schemeClr val="bg1"/>
                </a:solidFill>
              </a:rPr>
              <a:t>(2022-2024)</a:t>
            </a:r>
          </a:p>
        </p:txBody>
      </p:sp>
      <p:sp>
        <p:nvSpPr>
          <p:cNvPr id="3" name="QuadreDeText 2">
            <a:extLst>
              <a:ext uri="{FF2B5EF4-FFF2-40B4-BE49-F238E27FC236}">
                <a16:creationId xmlns:a16="http://schemas.microsoft.com/office/drawing/2014/main" id="{F68F22F8-062B-4BD7-8626-75CFF0DEFB7C}"/>
              </a:ext>
            </a:extLst>
          </p:cNvPr>
          <p:cNvSpPr txBox="1"/>
          <p:nvPr/>
        </p:nvSpPr>
        <p:spPr>
          <a:xfrm>
            <a:off x="8464994" y="2672688"/>
            <a:ext cx="1402187" cy="707886"/>
          </a:xfrm>
          <a:prstGeom prst="rect">
            <a:avLst/>
          </a:prstGeom>
          <a:noFill/>
        </p:spPr>
        <p:txBody>
          <a:bodyPr wrap="square" rtlCol="0">
            <a:spAutoFit/>
          </a:bodyPr>
          <a:lstStyle/>
          <a:p>
            <a:pPr algn="r"/>
            <a:r>
              <a:rPr lang="ca-ES" sz="2000" b="1">
                <a:solidFill>
                  <a:schemeClr val="bg1"/>
                </a:solidFill>
              </a:rPr>
              <a:t>13,1M€</a:t>
            </a:r>
          </a:p>
          <a:p>
            <a:pPr algn="r"/>
            <a:r>
              <a:rPr lang="ca-ES" sz="2000" b="1">
                <a:solidFill>
                  <a:schemeClr val="bg1"/>
                </a:solidFill>
              </a:rPr>
              <a:t>anuals</a:t>
            </a:r>
          </a:p>
        </p:txBody>
      </p:sp>
      <p:sp>
        <p:nvSpPr>
          <p:cNvPr id="15" name="QuadreDeText 14">
            <a:extLst>
              <a:ext uri="{FF2B5EF4-FFF2-40B4-BE49-F238E27FC236}">
                <a16:creationId xmlns:a16="http://schemas.microsoft.com/office/drawing/2014/main" id="{24FF269C-CCE1-48D1-A4B9-B4EE9CA4B0EF}"/>
              </a:ext>
            </a:extLst>
          </p:cNvPr>
          <p:cNvSpPr txBox="1"/>
          <p:nvPr/>
        </p:nvSpPr>
        <p:spPr>
          <a:xfrm>
            <a:off x="95268" y="6427999"/>
            <a:ext cx="4022819" cy="338554"/>
          </a:xfrm>
          <a:prstGeom prst="rect">
            <a:avLst/>
          </a:prstGeom>
          <a:noFill/>
        </p:spPr>
        <p:txBody>
          <a:bodyPr wrap="square" rtlCol="0">
            <a:spAutoFit/>
          </a:bodyPr>
          <a:lstStyle/>
          <a:p>
            <a:r>
              <a:rPr lang="ca-ES" sz="1600" b="1" dirty="0"/>
              <a:t>*Pressupost SGR 2017: 23,5M€</a:t>
            </a:r>
          </a:p>
        </p:txBody>
      </p:sp>
      <p:cxnSp>
        <p:nvCxnSpPr>
          <p:cNvPr id="16" name="Connector recte 15">
            <a:extLst>
              <a:ext uri="{FF2B5EF4-FFF2-40B4-BE49-F238E27FC236}">
                <a16:creationId xmlns:a16="http://schemas.microsoft.com/office/drawing/2014/main" id="{D0E1B12D-C1DF-4F83-BE2E-BA062A145B66}"/>
              </a:ext>
            </a:extLst>
          </p:cNvPr>
          <p:cNvCxnSpPr>
            <a:cxnSpLocks/>
          </p:cNvCxnSpPr>
          <p:nvPr/>
        </p:nvCxnSpPr>
        <p:spPr>
          <a:xfrm>
            <a:off x="95268" y="6400262"/>
            <a:ext cx="2667679" cy="0"/>
          </a:xfrm>
          <a:prstGeom prst="line">
            <a:avLst/>
          </a:prstGeom>
          <a:ln>
            <a:solidFill>
              <a:srgbClr val="01B3BD"/>
            </a:solidFill>
          </a:ln>
        </p:spPr>
        <p:style>
          <a:lnRef idx="2">
            <a:schemeClr val="accent1"/>
          </a:lnRef>
          <a:fillRef idx="0">
            <a:schemeClr val="accent1"/>
          </a:fillRef>
          <a:effectRef idx="1">
            <a:schemeClr val="accent1"/>
          </a:effectRef>
          <a:fontRef idx="minor">
            <a:schemeClr val="tx1"/>
          </a:fontRef>
        </p:style>
      </p:cxnSp>
      <p:sp>
        <p:nvSpPr>
          <p:cNvPr id="17" name="Oval 16">
            <a:extLst>
              <a:ext uri="{FF2B5EF4-FFF2-40B4-BE49-F238E27FC236}">
                <a16:creationId xmlns:a16="http://schemas.microsoft.com/office/drawing/2014/main" id="{8ED17230-84A4-4C7C-BEA8-64A7B4AB2307}"/>
              </a:ext>
            </a:extLst>
          </p:cNvPr>
          <p:cNvSpPr/>
          <p:nvPr/>
        </p:nvSpPr>
        <p:spPr>
          <a:xfrm>
            <a:off x="5183644" y="4195443"/>
            <a:ext cx="2813820" cy="2050928"/>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a-ES" sz="2800" b="1" dirty="0" smtClean="0"/>
              <a:t>Data obertura:</a:t>
            </a:r>
          </a:p>
          <a:p>
            <a:pPr algn="ctr"/>
            <a:r>
              <a:rPr lang="ca-ES" sz="2800" b="1" dirty="0" smtClean="0"/>
              <a:t>25/03/2022</a:t>
            </a:r>
            <a:endParaRPr lang="ca-ES" sz="2000" b="1" dirty="0"/>
          </a:p>
        </p:txBody>
      </p:sp>
      <p:sp>
        <p:nvSpPr>
          <p:cNvPr id="19" name="Oval 18">
            <a:extLst>
              <a:ext uri="{FF2B5EF4-FFF2-40B4-BE49-F238E27FC236}">
                <a16:creationId xmlns:a16="http://schemas.microsoft.com/office/drawing/2014/main" id="{8ED17230-84A4-4C7C-BEA8-64A7B4AB2307}"/>
              </a:ext>
            </a:extLst>
          </p:cNvPr>
          <p:cNvSpPr/>
          <p:nvPr/>
        </p:nvSpPr>
        <p:spPr>
          <a:xfrm>
            <a:off x="7600863" y="4355814"/>
            <a:ext cx="2813820" cy="2050928"/>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a-ES" sz="2800" b="1" dirty="0" smtClean="0"/>
              <a:t>Data tancament:</a:t>
            </a:r>
          </a:p>
          <a:p>
            <a:pPr algn="ctr"/>
            <a:r>
              <a:rPr lang="ca-ES" sz="2800" b="1" dirty="0" smtClean="0"/>
              <a:t>27/04/2022 14h</a:t>
            </a:r>
            <a:endParaRPr lang="ca-ES" sz="2000" b="1" dirty="0"/>
          </a:p>
        </p:txBody>
      </p:sp>
    </p:spTree>
    <p:extLst>
      <p:ext uri="{BB962C8B-B14F-4D97-AF65-F5344CB8AC3E}">
        <p14:creationId xmlns:p14="http://schemas.microsoft.com/office/powerpoint/2010/main" val="2163943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07C7D6-3FF9-4D19-8C8D-4F2D837CA5BA}"/>
              </a:ext>
            </a:extLst>
          </p:cNvPr>
          <p:cNvSpPr/>
          <p:nvPr/>
        </p:nvSpPr>
        <p:spPr>
          <a:xfrm>
            <a:off x="95268" y="98498"/>
            <a:ext cx="11985522" cy="1238865"/>
          </a:xfrm>
          <a:prstGeom prst="rect">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ca-ES" sz="3600" b="1" dirty="0">
                <a:solidFill>
                  <a:srgbClr val="7D1246"/>
                </a:solidFill>
                <a:latin typeface="Arial" panose="020B0604020202020204" pitchFamily="34" charset="0"/>
                <a:cs typeface="Arial" panose="020B0604020202020204" pitchFamily="34" charset="0"/>
              </a:rPr>
              <a:t>Conceptes fonamentals</a:t>
            </a:r>
          </a:p>
          <a:p>
            <a:endParaRPr lang="ca-ES" sz="2000" b="1" dirty="0">
              <a:solidFill>
                <a:srgbClr val="7D1246"/>
              </a:solidFill>
              <a:latin typeface="Arial" panose="020B0604020202020204" pitchFamily="34" charset="0"/>
              <a:cs typeface="Arial" panose="020B0604020202020204" pitchFamily="34" charset="0"/>
            </a:endParaRPr>
          </a:p>
          <a:p>
            <a:r>
              <a:rPr lang="ca-ES" sz="1000" dirty="0">
                <a:solidFill>
                  <a:schemeClr val="tx1"/>
                </a:solidFill>
                <a:latin typeface="Arial" panose="020B0604020202020204" pitchFamily="34" charset="0"/>
                <a:cs typeface="Arial" panose="020B0604020202020204" pitchFamily="34" charset="0"/>
              </a:rPr>
              <a:t>Aquest document no té validesa jurídica. Les bases dels ajuts SGR vàlids jurídicament seran les que es publiquin al DOGC.</a:t>
            </a:r>
            <a:endParaRPr lang="ca-ES" sz="1000" b="1" dirty="0">
              <a:solidFill>
                <a:srgbClr val="7D1246"/>
              </a:solidFill>
              <a:latin typeface="Arial" panose="020B0604020202020204" pitchFamily="34" charset="0"/>
              <a:cs typeface="Arial" panose="020B0604020202020204" pitchFamily="34" charset="0"/>
            </a:endParaRPr>
          </a:p>
        </p:txBody>
      </p:sp>
      <p:sp>
        <p:nvSpPr>
          <p:cNvPr id="4" name="Rectangle 3"/>
          <p:cNvSpPr/>
          <p:nvPr/>
        </p:nvSpPr>
        <p:spPr>
          <a:xfrm>
            <a:off x="318027" y="1760736"/>
            <a:ext cx="11537766" cy="5078313"/>
          </a:xfrm>
          <a:prstGeom prst="rect">
            <a:avLst/>
          </a:prstGeom>
          <a:ln>
            <a:solidFill>
              <a:srgbClr val="7D1246"/>
            </a:solidFill>
          </a:ln>
        </p:spPr>
        <p:txBody>
          <a:bodyPr wrap="square">
            <a:spAutoFit/>
          </a:bodyPr>
          <a:lstStyle/>
          <a:p>
            <a:pPr marL="342900" indent="-342900">
              <a:buFont typeface="+mj-lt"/>
              <a:buAutoNum type="arabicPeriod"/>
            </a:pPr>
            <a:r>
              <a:rPr lang="ca-ES" dirty="0"/>
              <a:t>Un augment significatiu del pressupost de la convocatòria.</a:t>
            </a:r>
          </a:p>
          <a:p>
            <a:pPr marL="342900" indent="-342900">
              <a:buFont typeface="+mj-lt"/>
              <a:buAutoNum type="arabicPeriod"/>
            </a:pPr>
            <a:r>
              <a:rPr lang="ca-ES" dirty="0"/>
              <a:t>Un increment de la quantitat de grups finançats, que implicarà, també, un increment important de la mitjana de 	finançament per grup.</a:t>
            </a:r>
          </a:p>
          <a:p>
            <a:pPr marL="342900" indent="-342900">
              <a:buFont typeface="+mj-lt"/>
              <a:buAutoNum type="arabicPeriod"/>
            </a:pPr>
            <a:r>
              <a:rPr lang="ca-ES" dirty="0"/>
              <a:t>Una defensa del valor de </a:t>
            </a:r>
            <a:r>
              <a:rPr lang="ca-ES" b="1" u="sng" dirty="0"/>
              <a:t>la col·laboració institucional </a:t>
            </a:r>
            <a:r>
              <a:rPr lang="ca-ES" dirty="0"/>
              <a:t>en la confecció dels grups i, en la mesura que ells ho creguin 	convenient, un increment de la seva interdisciplinarietat.</a:t>
            </a:r>
          </a:p>
          <a:p>
            <a:pPr marL="342900" indent="-342900">
              <a:buFont typeface="+mj-lt"/>
              <a:buAutoNum type="arabicPeriod"/>
            </a:pPr>
            <a:r>
              <a:rPr lang="ca-ES" b="1" dirty="0"/>
              <a:t>Un augment de la </a:t>
            </a:r>
            <a:r>
              <a:rPr lang="ca-ES" b="1" u="sng" dirty="0"/>
              <a:t>massa crítica mitjana </a:t>
            </a:r>
            <a:r>
              <a:rPr lang="ca-ES" b="1" dirty="0"/>
              <a:t>per grup de doctors a temps complet.</a:t>
            </a:r>
          </a:p>
          <a:p>
            <a:pPr marL="342900" indent="-342900">
              <a:buFont typeface="+mj-lt"/>
              <a:buAutoNum type="arabicPeriod"/>
            </a:pPr>
            <a:r>
              <a:rPr lang="ca-ES" dirty="0"/>
              <a:t>Una millora del </a:t>
            </a:r>
            <a:r>
              <a:rPr lang="ca-ES" b="1" u="sng" dirty="0"/>
              <a:t>% d’Investigadores principals</a:t>
            </a:r>
            <a:r>
              <a:rPr lang="ca-ES" dirty="0"/>
              <a:t> i una millora, també, del % d’investigadores doctores a temps complet per grup.</a:t>
            </a:r>
          </a:p>
          <a:p>
            <a:pPr marL="342900" indent="-342900">
              <a:buFont typeface="+mj-lt"/>
              <a:buAutoNum type="arabicPeriod"/>
            </a:pPr>
            <a:r>
              <a:rPr lang="ca-ES" dirty="0"/>
              <a:t>Una proposta d’avaluació:</a:t>
            </a:r>
          </a:p>
          <a:p>
            <a:pPr marL="800100" lvl="1" indent="-342900">
              <a:buFont typeface="Wingdings" panose="05000000000000000000" pitchFamily="2" charset="2"/>
              <a:buChar char="§"/>
            </a:pPr>
            <a:r>
              <a:rPr lang="ca-ES" dirty="0"/>
              <a:t>més respectuosa amb les singularitats bàsiques de la recerca del país, tenint en compte dos grans blocs: Humanitats i Ciències Socials, sempre diferenciades per àmbits AGAUR, i les altres disciplines. L’aplicació d’aquesta proposta ponderarà les singularitats entre els diferents àmbits pel que fa a la transferència i valorització de la recerca i a la seva disseminació, divulgació i sensibilització de la ciutadania.</a:t>
            </a:r>
          </a:p>
          <a:p>
            <a:pPr marL="800100" lvl="1" indent="-342900">
              <a:buFont typeface="Wingdings" panose="05000000000000000000" pitchFamily="2" charset="2"/>
              <a:buChar char="§"/>
            </a:pPr>
            <a:r>
              <a:rPr lang="ca-ES" dirty="0"/>
              <a:t>Que tingui en compte la perspectiva de país i que entengui que la recerca feta en català i sobre temes que surten des de Catalunya pot ser tan innovadora i excel·lent </a:t>
            </a:r>
            <a:r>
              <a:rPr lang="ca-ES" dirty="0" smtClean="0"/>
              <a:t>com </a:t>
            </a:r>
            <a:r>
              <a:rPr lang="ca-ES" dirty="0"/>
              <a:t>qualsevol altra.</a:t>
            </a:r>
          </a:p>
          <a:p>
            <a:pPr marL="800100" lvl="1" indent="-342900">
              <a:buFont typeface="Wingdings" panose="05000000000000000000" pitchFamily="2" charset="2"/>
              <a:buChar char="§"/>
            </a:pPr>
            <a:r>
              <a:rPr lang="ca-ES" dirty="0"/>
              <a:t>Que respecti i valori “l’efecte pandèmia” sobre la capacitat de producció dels nostres grups SGR: requisits per al reconeixement i finançament equilibrats i respectuosos amb la circumstància excepcional i un llarg període de col·lecció de dades </a:t>
            </a:r>
            <a:r>
              <a:rPr lang="ca-ES" b="1" u="sng" dirty="0"/>
              <a:t>(01/07/2017 – termini presentació sol·licituds SGR-Cat 2021</a:t>
            </a:r>
            <a:r>
              <a:rPr lang="ca-ES" dirty="0"/>
              <a:t>).</a:t>
            </a:r>
          </a:p>
        </p:txBody>
      </p:sp>
      <p:grpSp>
        <p:nvGrpSpPr>
          <p:cNvPr id="5" name="Agrupa 4">
            <a:extLst>
              <a:ext uri="{FF2B5EF4-FFF2-40B4-BE49-F238E27FC236}">
                <a16:creationId xmlns:a16="http://schemas.microsoft.com/office/drawing/2014/main" id="{BA663320-E4D7-4EAB-9AB7-22291B1A403B}"/>
              </a:ext>
            </a:extLst>
          </p:cNvPr>
          <p:cNvGrpSpPr/>
          <p:nvPr/>
        </p:nvGrpSpPr>
        <p:grpSpPr>
          <a:xfrm>
            <a:off x="315601" y="1395960"/>
            <a:ext cx="11548901" cy="370523"/>
            <a:chOff x="315601" y="1615035"/>
            <a:chExt cx="11548901" cy="370523"/>
          </a:xfrm>
        </p:grpSpPr>
        <p:sp>
          <p:nvSpPr>
            <p:cNvPr id="6" name="QuadreDeText 5">
              <a:extLst>
                <a:ext uri="{FF2B5EF4-FFF2-40B4-BE49-F238E27FC236}">
                  <a16:creationId xmlns:a16="http://schemas.microsoft.com/office/drawing/2014/main" id="{927E5EE6-D4D8-4152-B89B-B36EBB9039D0}"/>
                </a:ext>
              </a:extLst>
            </p:cNvPr>
            <p:cNvSpPr txBox="1"/>
            <p:nvPr/>
          </p:nvSpPr>
          <p:spPr>
            <a:xfrm>
              <a:off x="318782" y="1616226"/>
              <a:ext cx="11545720" cy="369332"/>
            </a:xfrm>
            <a:prstGeom prst="rect">
              <a:avLst/>
            </a:prstGeom>
            <a:solidFill>
              <a:srgbClr val="7D1246"/>
            </a:solidFill>
          </p:spPr>
          <p:txBody>
            <a:bodyPr wrap="square">
              <a:spAutoFit/>
            </a:bodyPr>
            <a:lstStyle/>
            <a:p>
              <a:r>
                <a:rPr lang="ca-ES">
                  <a:solidFill>
                    <a:schemeClr val="bg1"/>
                  </a:solidFill>
                </a:rPr>
                <a:t>        </a:t>
              </a:r>
            </a:p>
          </p:txBody>
        </p:sp>
        <p:sp>
          <p:nvSpPr>
            <p:cNvPr id="7" name="Rectangle 6">
              <a:extLst>
                <a:ext uri="{FF2B5EF4-FFF2-40B4-BE49-F238E27FC236}">
                  <a16:creationId xmlns:a16="http://schemas.microsoft.com/office/drawing/2014/main" id="{92119FEC-C3F4-4B90-9CD6-9243C5C20A22}"/>
                </a:ext>
              </a:extLst>
            </p:cNvPr>
            <p:cNvSpPr/>
            <p:nvPr/>
          </p:nvSpPr>
          <p:spPr>
            <a:xfrm>
              <a:off x="315601" y="1615035"/>
              <a:ext cx="2028825" cy="369332"/>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ca-ES" sz="2000" dirty="0"/>
            </a:p>
          </p:txBody>
        </p:sp>
      </p:grpSp>
    </p:spTree>
    <p:extLst>
      <p:ext uri="{BB962C8B-B14F-4D97-AF65-F5344CB8AC3E}">
        <p14:creationId xmlns:p14="http://schemas.microsoft.com/office/powerpoint/2010/main" val="2778803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5142" y="2113250"/>
            <a:ext cx="11540652" cy="2862322"/>
          </a:xfrm>
          <a:prstGeom prst="rect">
            <a:avLst/>
          </a:prstGeom>
          <a:ln>
            <a:solidFill>
              <a:srgbClr val="7D1246"/>
            </a:solidFill>
          </a:ln>
        </p:spPr>
        <p:txBody>
          <a:bodyPr wrap="square">
            <a:spAutoFit/>
          </a:bodyPr>
          <a:lstStyle/>
          <a:p>
            <a:pPr marL="342900" indent="-342900">
              <a:buFont typeface="+mj-lt"/>
              <a:buAutoNum type="arabicPeriod" startAt="7"/>
            </a:pPr>
            <a:r>
              <a:rPr lang="ca-ES" dirty="0"/>
              <a:t>Un manteniment i potenciació  dels  Grups emergents i finançats perquè volem més Investigadors/-es principals joves, per una banda; i més Investigadors/-es principals que faci poc que han arribat a treballar a casa nostra.</a:t>
            </a:r>
          </a:p>
          <a:p>
            <a:pPr marL="342900" indent="-342900">
              <a:buFont typeface="+mj-lt"/>
              <a:buAutoNum type="arabicPeriod" startAt="7"/>
            </a:pPr>
            <a:r>
              <a:rPr lang="ca-ES" dirty="0"/>
              <a:t>Un manteniment, també, de la figura dels Grups reconeguts no finançats, junt amb la voluntat, però, que el seu % sigui menor en relació als grups reconeguts no finançats al 2017, per una banda;  i que tinguin, pel fet d’aconseguir el reconeixement, beneficis encara que no siguin directament econòmics: ser grup reconegut permetrà accedir a les convocatòries FI; permetrà també la visibilitat del grup al mapa de grups de recerca i als llistats públics que farà la Generalitat; formaran part de la informació que es passi a tots els departaments de la Generalitat quan es demanen experts/-es i experteses.</a:t>
            </a:r>
          </a:p>
          <a:p>
            <a:pPr marL="342900" indent="-342900">
              <a:buFont typeface="+mj-lt"/>
              <a:buAutoNum type="arabicPeriod" startAt="7"/>
            </a:pPr>
            <a:r>
              <a:rPr lang="ca-ES" dirty="0"/>
              <a:t>Un increment de la senzillesa i l’agilitat en el procés de gestió que es fonamenti en els principis de subsidiarietat entre les institucions implicades i de confiança entre elles en les dades declarades pels grups candidats. </a:t>
            </a:r>
          </a:p>
        </p:txBody>
      </p:sp>
      <p:grpSp>
        <p:nvGrpSpPr>
          <p:cNvPr id="5" name="Agrupa 4">
            <a:extLst>
              <a:ext uri="{FF2B5EF4-FFF2-40B4-BE49-F238E27FC236}">
                <a16:creationId xmlns:a16="http://schemas.microsoft.com/office/drawing/2014/main" id="{48C822A2-BD3C-41C4-AA7F-C344BA0A53FD}"/>
              </a:ext>
            </a:extLst>
          </p:cNvPr>
          <p:cNvGrpSpPr/>
          <p:nvPr/>
        </p:nvGrpSpPr>
        <p:grpSpPr>
          <a:xfrm>
            <a:off x="315601" y="1748385"/>
            <a:ext cx="11548901" cy="370523"/>
            <a:chOff x="315601" y="1615035"/>
            <a:chExt cx="11548901" cy="370523"/>
          </a:xfrm>
        </p:grpSpPr>
        <p:sp>
          <p:nvSpPr>
            <p:cNvPr id="6" name="QuadreDeText 5">
              <a:extLst>
                <a:ext uri="{FF2B5EF4-FFF2-40B4-BE49-F238E27FC236}">
                  <a16:creationId xmlns:a16="http://schemas.microsoft.com/office/drawing/2014/main" id="{AE653997-54CF-45EF-BB78-30CD18C54FB6}"/>
                </a:ext>
              </a:extLst>
            </p:cNvPr>
            <p:cNvSpPr txBox="1"/>
            <p:nvPr/>
          </p:nvSpPr>
          <p:spPr>
            <a:xfrm>
              <a:off x="318782" y="1616226"/>
              <a:ext cx="11545720" cy="369332"/>
            </a:xfrm>
            <a:prstGeom prst="rect">
              <a:avLst/>
            </a:prstGeom>
            <a:solidFill>
              <a:srgbClr val="7D1246"/>
            </a:solidFill>
          </p:spPr>
          <p:txBody>
            <a:bodyPr wrap="square">
              <a:spAutoFit/>
            </a:bodyPr>
            <a:lstStyle/>
            <a:p>
              <a:r>
                <a:rPr lang="ca-ES">
                  <a:solidFill>
                    <a:schemeClr val="bg1"/>
                  </a:solidFill>
                </a:rPr>
                <a:t>        </a:t>
              </a:r>
            </a:p>
          </p:txBody>
        </p:sp>
        <p:sp>
          <p:nvSpPr>
            <p:cNvPr id="7" name="Rectangle 6">
              <a:extLst>
                <a:ext uri="{FF2B5EF4-FFF2-40B4-BE49-F238E27FC236}">
                  <a16:creationId xmlns:a16="http://schemas.microsoft.com/office/drawing/2014/main" id="{D0EC67CA-DF1C-47C5-A2FD-14DF8A3C7373}"/>
                </a:ext>
              </a:extLst>
            </p:cNvPr>
            <p:cNvSpPr/>
            <p:nvPr/>
          </p:nvSpPr>
          <p:spPr>
            <a:xfrm>
              <a:off x="315601" y="1615035"/>
              <a:ext cx="2028825" cy="369332"/>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ca-ES" sz="2000" dirty="0"/>
            </a:p>
          </p:txBody>
        </p:sp>
      </p:grpSp>
      <p:pic>
        <p:nvPicPr>
          <p:cNvPr id="8" name="Imatge 7">
            <a:extLst>
              <a:ext uri="{FF2B5EF4-FFF2-40B4-BE49-F238E27FC236}">
                <a16:creationId xmlns:a16="http://schemas.microsoft.com/office/drawing/2014/main" id="{63F8B60D-82B6-4094-BE2F-0B1E1CAE91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8675" y="5748708"/>
            <a:ext cx="872109" cy="869823"/>
          </a:xfrm>
          <a:prstGeom prst="rect">
            <a:avLst/>
          </a:prstGeom>
        </p:spPr>
      </p:pic>
      <p:pic>
        <p:nvPicPr>
          <p:cNvPr id="9" name="Imagen 5" descr="Logo AGAUR 20 Anys">
            <a:extLst>
              <a:ext uri="{FF2B5EF4-FFF2-40B4-BE49-F238E27FC236}">
                <a16:creationId xmlns:a16="http://schemas.microsoft.com/office/drawing/2014/main" id="{6B019595-82A7-4FC8-86EB-3FC210BEE93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266942" y="6008631"/>
            <a:ext cx="586359" cy="588645"/>
          </a:xfrm>
          <a:prstGeom prst="rect">
            <a:avLst/>
          </a:prstGeom>
          <a:noFill/>
          <a:ln>
            <a:noFill/>
          </a:ln>
        </p:spPr>
      </p:pic>
      <p:sp>
        <p:nvSpPr>
          <p:cNvPr id="10" name="Rectangle 9">
            <a:extLst>
              <a:ext uri="{FF2B5EF4-FFF2-40B4-BE49-F238E27FC236}">
                <a16:creationId xmlns:a16="http://schemas.microsoft.com/office/drawing/2014/main" id="{E84E877A-DF81-4DEA-B139-571C2355601E}"/>
              </a:ext>
            </a:extLst>
          </p:cNvPr>
          <p:cNvSpPr/>
          <p:nvPr/>
        </p:nvSpPr>
        <p:spPr>
          <a:xfrm>
            <a:off x="95268" y="98498"/>
            <a:ext cx="11985522" cy="1238865"/>
          </a:xfrm>
          <a:prstGeom prst="rect">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ca-ES" sz="3600" b="1" dirty="0">
                <a:solidFill>
                  <a:srgbClr val="7D1246"/>
                </a:solidFill>
                <a:latin typeface="Arial" panose="020B0604020202020204" pitchFamily="34" charset="0"/>
                <a:cs typeface="Arial" panose="020B0604020202020204" pitchFamily="34" charset="0"/>
              </a:rPr>
              <a:t>Conceptes fonamentals</a:t>
            </a:r>
          </a:p>
          <a:p>
            <a:endParaRPr lang="ca-ES" sz="2000" b="1" dirty="0">
              <a:solidFill>
                <a:srgbClr val="7D1246"/>
              </a:solidFill>
              <a:latin typeface="Arial" panose="020B0604020202020204" pitchFamily="34" charset="0"/>
              <a:cs typeface="Arial" panose="020B0604020202020204" pitchFamily="34" charset="0"/>
            </a:endParaRPr>
          </a:p>
          <a:p>
            <a:r>
              <a:rPr lang="ca-ES" sz="1000" dirty="0">
                <a:solidFill>
                  <a:schemeClr val="tx1"/>
                </a:solidFill>
                <a:latin typeface="Arial" panose="020B0604020202020204" pitchFamily="34" charset="0"/>
                <a:cs typeface="Arial" panose="020B0604020202020204" pitchFamily="34" charset="0"/>
              </a:rPr>
              <a:t>Aquest document no té validesa jurídica. Les bases dels ajuts SGR vàlids jurídicament seran les que es publiquin al DOGC.</a:t>
            </a:r>
            <a:endParaRPr lang="ca-ES" sz="1000" b="1" dirty="0">
              <a:solidFill>
                <a:srgbClr val="7D124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7976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QuadreDeText 9">
            <a:extLst>
              <a:ext uri="{FF2B5EF4-FFF2-40B4-BE49-F238E27FC236}">
                <a16:creationId xmlns:a16="http://schemas.microsoft.com/office/drawing/2014/main" id="{BF4D6B3C-CD57-405B-8E43-2CC18A2FC5A5}"/>
              </a:ext>
            </a:extLst>
          </p:cNvPr>
          <p:cNvSpPr txBox="1"/>
          <p:nvPr/>
        </p:nvSpPr>
        <p:spPr>
          <a:xfrm>
            <a:off x="322758" y="4190683"/>
            <a:ext cx="11530543" cy="1323439"/>
          </a:xfrm>
          <a:prstGeom prst="rect">
            <a:avLst/>
          </a:prstGeom>
          <a:solidFill>
            <a:schemeClr val="bg1"/>
          </a:solidFill>
          <a:ln>
            <a:solidFill>
              <a:srgbClr val="7D1246"/>
            </a:solidFill>
          </a:ln>
        </p:spPr>
        <p:txBody>
          <a:bodyPr wrap="square" rtlCol="0">
            <a:spAutoFit/>
          </a:bodyPr>
          <a:lstStyle/>
          <a:p>
            <a:pPr marL="285750" indent="-285750">
              <a:buFont typeface="Arial" panose="020B0604020202020204" pitchFamily="34" charset="0"/>
              <a:buChar char="•"/>
            </a:pPr>
            <a:r>
              <a:rPr lang="ca-ES" sz="2000" dirty="0"/>
              <a:t>Els grups de recerca que pertanyin a les universitats públiques i privades del sistema universitari de Catalunya, els centres de recerca públics i privats, les fundacions hospitalàries i les infraestructures científic-tècniques singulars amb personalitat jurídica pròpia i seu a Catalunya, que tinguin com activitat principal la recerca.</a:t>
            </a:r>
          </a:p>
        </p:txBody>
      </p:sp>
      <p:pic>
        <p:nvPicPr>
          <p:cNvPr id="51" name="Imatge 50">
            <a:extLst>
              <a:ext uri="{FF2B5EF4-FFF2-40B4-BE49-F238E27FC236}">
                <a16:creationId xmlns:a16="http://schemas.microsoft.com/office/drawing/2014/main" id="{45311CB1-AEC5-4564-8ABE-C734AB9389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8675" y="5748708"/>
            <a:ext cx="872109" cy="869823"/>
          </a:xfrm>
          <a:prstGeom prst="rect">
            <a:avLst/>
          </a:prstGeom>
        </p:spPr>
      </p:pic>
      <p:pic>
        <p:nvPicPr>
          <p:cNvPr id="52" name="Imagen 5" descr="Logo AGAUR 20 Anys">
            <a:extLst>
              <a:ext uri="{FF2B5EF4-FFF2-40B4-BE49-F238E27FC236}">
                <a16:creationId xmlns:a16="http://schemas.microsoft.com/office/drawing/2014/main" id="{449603D2-8390-438A-AF30-10221038ED6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266942" y="6008631"/>
            <a:ext cx="586359" cy="588645"/>
          </a:xfrm>
          <a:prstGeom prst="rect">
            <a:avLst/>
          </a:prstGeom>
          <a:noFill/>
          <a:ln>
            <a:noFill/>
          </a:ln>
        </p:spPr>
      </p:pic>
      <p:sp>
        <p:nvSpPr>
          <p:cNvPr id="20" name="QuadreDeText 19">
            <a:extLst>
              <a:ext uri="{FF2B5EF4-FFF2-40B4-BE49-F238E27FC236}">
                <a16:creationId xmlns:a16="http://schemas.microsoft.com/office/drawing/2014/main" id="{789D76AE-7FBF-4D47-9E24-BD4DB1CD1A2F}"/>
              </a:ext>
            </a:extLst>
          </p:cNvPr>
          <p:cNvSpPr txBox="1"/>
          <p:nvPr/>
        </p:nvSpPr>
        <p:spPr>
          <a:xfrm>
            <a:off x="322758" y="2066608"/>
            <a:ext cx="11530543" cy="1477328"/>
          </a:xfrm>
          <a:prstGeom prst="rect">
            <a:avLst/>
          </a:prstGeom>
          <a:solidFill>
            <a:schemeClr val="bg1"/>
          </a:solidFill>
          <a:ln>
            <a:solidFill>
              <a:srgbClr val="7D1246"/>
            </a:solidFill>
          </a:ln>
        </p:spPr>
        <p:txBody>
          <a:bodyPr wrap="square" rtlCol="0">
            <a:spAutoFit/>
          </a:bodyPr>
          <a:lstStyle/>
          <a:p>
            <a:pPr marL="285750" indent="-285750">
              <a:buFont typeface="Arial" panose="020B0604020202020204" pitchFamily="34" charset="0"/>
              <a:buChar char="•"/>
            </a:pPr>
            <a:r>
              <a:rPr lang="ca-ES" sz="2000"/>
              <a:t>Donar suport als grups de recerca de Catalunya que desenvolupin la seva activitat en les diferents àrees científiques amb l’objectiu d’impulsar les activitats que permetin reforçar l’impacte científic, econòmic i social i la seva projecció internacional.</a:t>
            </a:r>
          </a:p>
          <a:p>
            <a:endParaRPr lang="ca-ES" sz="800"/>
          </a:p>
          <a:p>
            <a:pPr marL="285750" indent="-285750">
              <a:buFont typeface="Arial" panose="020B0604020202020204" pitchFamily="34" charset="0"/>
              <a:buChar char="•"/>
            </a:pPr>
            <a:r>
              <a:rPr lang="ca-ES" sz="2000"/>
              <a:t>Contribuir a estructurar el mapa de grups de recerca del sistema català.</a:t>
            </a:r>
          </a:p>
        </p:txBody>
      </p:sp>
      <p:grpSp>
        <p:nvGrpSpPr>
          <p:cNvPr id="2" name="Agrupa 1">
            <a:extLst>
              <a:ext uri="{FF2B5EF4-FFF2-40B4-BE49-F238E27FC236}">
                <a16:creationId xmlns:a16="http://schemas.microsoft.com/office/drawing/2014/main" id="{831235CB-4516-4900-9A3D-5E98ED0168B8}"/>
              </a:ext>
            </a:extLst>
          </p:cNvPr>
          <p:cNvGrpSpPr/>
          <p:nvPr/>
        </p:nvGrpSpPr>
        <p:grpSpPr>
          <a:xfrm>
            <a:off x="315601" y="1749576"/>
            <a:ext cx="11548901" cy="371027"/>
            <a:chOff x="315601" y="1616226"/>
            <a:chExt cx="11548901" cy="371027"/>
          </a:xfrm>
        </p:grpSpPr>
        <p:sp>
          <p:nvSpPr>
            <p:cNvPr id="21" name="QuadreDeText 20">
              <a:extLst>
                <a:ext uri="{FF2B5EF4-FFF2-40B4-BE49-F238E27FC236}">
                  <a16:creationId xmlns:a16="http://schemas.microsoft.com/office/drawing/2014/main" id="{8B2E00FA-2774-409D-87C0-BAD8C4E4A185}"/>
                </a:ext>
              </a:extLst>
            </p:cNvPr>
            <p:cNvSpPr txBox="1"/>
            <p:nvPr/>
          </p:nvSpPr>
          <p:spPr>
            <a:xfrm>
              <a:off x="318782" y="1616226"/>
              <a:ext cx="11545720" cy="369332"/>
            </a:xfrm>
            <a:prstGeom prst="rect">
              <a:avLst/>
            </a:prstGeom>
            <a:solidFill>
              <a:srgbClr val="7D1246"/>
            </a:solidFill>
          </p:spPr>
          <p:txBody>
            <a:bodyPr wrap="square">
              <a:spAutoFit/>
            </a:bodyPr>
            <a:lstStyle/>
            <a:p>
              <a:r>
                <a:rPr lang="ca-ES">
                  <a:solidFill>
                    <a:schemeClr val="bg1"/>
                  </a:solidFill>
                </a:rPr>
                <a:t>        </a:t>
              </a:r>
            </a:p>
          </p:txBody>
        </p:sp>
        <p:sp>
          <p:nvSpPr>
            <p:cNvPr id="4" name="Rectangle 3">
              <a:extLst>
                <a:ext uri="{FF2B5EF4-FFF2-40B4-BE49-F238E27FC236}">
                  <a16:creationId xmlns:a16="http://schemas.microsoft.com/office/drawing/2014/main" id="{F9046CB0-B921-4C79-8516-ECD554379D7F}"/>
                </a:ext>
              </a:extLst>
            </p:cNvPr>
            <p:cNvSpPr/>
            <p:nvPr/>
          </p:nvSpPr>
          <p:spPr>
            <a:xfrm>
              <a:off x="315601" y="1617921"/>
              <a:ext cx="2028825" cy="369332"/>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sz="2000"/>
                <a:t>Objecte</a:t>
              </a:r>
            </a:p>
          </p:txBody>
        </p:sp>
      </p:grpSp>
      <p:grpSp>
        <p:nvGrpSpPr>
          <p:cNvPr id="3" name="Agrupa 2">
            <a:extLst>
              <a:ext uri="{FF2B5EF4-FFF2-40B4-BE49-F238E27FC236}">
                <a16:creationId xmlns:a16="http://schemas.microsoft.com/office/drawing/2014/main" id="{2E9A97B4-D846-476E-8286-7A5042D40870}"/>
              </a:ext>
            </a:extLst>
          </p:cNvPr>
          <p:cNvGrpSpPr/>
          <p:nvPr/>
        </p:nvGrpSpPr>
        <p:grpSpPr>
          <a:xfrm>
            <a:off x="316536" y="3861740"/>
            <a:ext cx="11547966" cy="371718"/>
            <a:chOff x="316536" y="3575990"/>
            <a:chExt cx="11547966" cy="371718"/>
          </a:xfrm>
        </p:grpSpPr>
        <p:sp>
          <p:nvSpPr>
            <p:cNvPr id="14" name="QuadreDeText 13">
              <a:extLst>
                <a:ext uri="{FF2B5EF4-FFF2-40B4-BE49-F238E27FC236}">
                  <a16:creationId xmlns:a16="http://schemas.microsoft.com/office/drawing/2014/main" id="{3A5B7003-77D2-436F-BDBE-2D7AA289044B}"/>
                </a:ext>
              </a:extLst>
            </p:cNvPr>
            <p:cNvSpPr txBox="1"/>
            <p:nvPr/>
          </p:nvSpPr>
          <p:spPr>
            <a:xfrm>
              <a:off x="318782" y="3578376"/>
              <a:ext cx="11545720" cy="369332"/>
            </a:xfrm>
            <a:prstGeom prst="rect">
              <a:avLst/>
            </a:prstGeom>
            <a:solidFill>
              <a:srgbClr val="7D1246"/>
            </a:solidFill>
          </p:spPr>
          <p:txBody>
            <a:bodyPr wrap="square">
              <a:spAutoFit/>
            </a:bodyPr>
            <a:lstStyle/>
            <a:p>
              <a:r>
                <a:rPr lang="ca-ES">
                  <a:solidFill>
                    <a:schemeClr val="bg1"/>
                  </a:solidFill>
                </a:rPr>
                <a:t>    </a:t>
              </a:r>
            </a:p>
          </p:txBody>
        </p:sp>
        <p:sp>
          <p:nvSpPr>
            <p:cNvPr id="22" name="Rectangle 21">
              <a:extLst>
                <a:ext uri="{FF2B5EF4-FFF2-40B4-BE49-F238E27FC236}">
                  <a16:creationId xmlns:a16="http://schemas.microsoft.com/office/drawing/2014/main" id="{8BF6E291-FBB6-4A4C-A398-D3850C510DB2}"/>
                </a:ext>
              </a:extLst>
            </p:cNvPr>
            <p:cNvSpPr/>
            <p:nvPr/>
          </p:nvSpPr>
          <p:spPr>
            <a:xfrm>
              <a:off x="316536" y="3575990"/>
              <a:ext cx="2028825" cy="371717"/>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sz="2000"/>
                <a:t>Destinataris</a:t>
              </a:r>
            </a:p>
          </p:txBody>
        </p:sp>
      </p:grpSp>
      <p:sp>
        <p:nvSpPr>
          <p:cNvPr id="13" name="Rectangle 12">
            <a:extLst>
              <a:ext uri="{FF2B5EF4-FFF2-40B4-BE49-F238E27FC236}">
                <a16:creationId xmlns:a16="http://schemas.microsoft.com/office/drawing/2014/main" id="{BC658F22-663F-42DD-80D0-C942CE2B7DDB}"/>
              </a:ext>
            </a:extLst>
          </p:cNvPr>
          <p:cNvSpPr/>
          <p:nvPr/>
        </p:nvSpPr>
        <p:spPr>
          <a:xfrm>
            <a:off x="95268" y="98498"/>
            <a:ext cx="11985522" cy="1238865"/>
          </a:xfrm>
          <a:prstGeom prst="rect">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ca-ES" sz="3600" b="1" dirty="0">
                <a:solidFill>
                  <a:srgbClr val="7D1246"/>
                </a:solidFill>
                <a:latin typeface="Arial" panose="020B0604020202020204" pitchFamily="34" charset="0"/>
                <a:cs typeface="Arial" panose="020B0604020202020204" pitchFamily="34" charset="0"/>
              </a:rPr>
              <a:t>Objecte i destinataris</a:t>
            </a:r>
          </a:p>
          <a:p>
            <a:r>
              <a:rPr lang="ca-ES" sz="1000" dirty="0">
                <a:solidFill>
                  <a:schemeClr val="tx1"/>
                </a:solidFill>
                <a:latin typeface="Arial" panose="020B0604020202020204" pitchFamily="34" charset="0"/>
                <a:cs typeface="Arial" panose="020B0604020202020204" pitchFamily="34" charset="0"/>
              </a:rPr>
              <a:t>Aquest document no té validesa jurídica. Les bases dels ajuts SGR vàlids jurídicament seran les que es publiquin al DOGC.</a:t>
            </a:r>
            <a:r>
              <a:rPr lang="ca-ES" sz="3600" b="1" dirty="0">
                <a:solidFill>
                  <a:srgbClr val="7D1246"/>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879808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QuadreDeText 43">
            <a:extLst>
              <a:ext uri="{FF2B5EF4-FFF2-40B4-BE49-F238E27FC236}">
                <a16:creationId xmlns:a16="http://schemas.microsoft.com/office/drawing/2014/main" id="{32F51605-A5D0-4170-BAF2-C71DE4653BF8}"/>
              </a:ext>
            </a:extLst>
          </p:cNvPr>
          <p:cNvSpPr txBox="1"/>
          <p:nvPr/>
        </p:nvSpPr>
        <p:spPr>
          <a:xfrm>
            <a:off x="6094201" y="3921408"/>
            <a:ext cx="5798033" cy="2862322"/>
          </a:xfrm>
          <a:prstGeom prst="rect">
            <a:avLst/>
          </a:prstGeom>
          <a:noFill/>
          <a:ln>
            <a:solidFill>
              <a:srgbClr val="7D1246"/>
            </a:solidFill>
          </a:ln>
        </p:spPr>
        <p:txBody>
          <a:bodyPr wrap="square" rtlCol="0">
            <a:spAutoFit/>
          </a:bodyPr>
          <a:lstStyle/>
          <a:p>
            <a:pPr marL="285750" indent="-285750">
              <a:buFont typeface="Arial" panose="020B0604020202020204" pitchFamily="34" charset="0"/>
              <a:buChar char="•"/>
            </a:pPr>
            <a:r>
              <a:rPr lang="ca-ES" dirty="0"/>
              <a:t>Avantatges grups reconeguts</a:t>
            </a:r>
          </a:p>
          <a:p>
            <a:pPr marL="285750" indent="-285750">
              <a:buFont typeface="Arial" panose="020B0604020202020204" pitchFamily="34" charset="0"/>
              <a:buChar char="•"/>
            </a:pPr>
            <a:r>
              <a:rPr lang="ca-ES" dirty="0"/>
              <a:t>Possibilitat d’optar a finançament en funció de:</a:t>
            </a:r>
          </a:p>
          <a:p>
            <a:pPr marL="742950" lvl="1" indent="-285750">
              <a:buFont typeface="Arial" panose="020B0604020202020204" pitchFamily="34" charset="0"/>
              <a:buChar char="•"/>
            </a:pPr>
            <a:r>
              <a:rPr lang="ca-ES" dirty="0"/>
              <a:t>Resultats d’avaluació externa</a:t>
            </a:r>
          </a:p>
          <a:p>
            <a:pPr marL="742950" lvl="1" indent="-285750">
              <a:buFont typeface="Arial" panose="020B0604020202020204" pitchFamily="34" charset="0"/>
              <a:buChar char="•"/>
            </a:pPr>
            <a:r>
              <a:rPr lang="ca-ES" dirty="0"/>
              <a:t>Àmbit</a:t>
            </a:r>
          </a:p>
          <a:p>
            <a:pPr marL="742950" lvl="1" indent="-285750">
              <a:buFont typeface="Arial" panose="020B0604020202020204" pitchFamily="34" charset="0"/>
              <a:buChar char="•"/>
            </a:pPr>
            <a:r>
              <a:rPr lang="ca-ES" dirty="0"/>
              <a:t>Nre. de sol·licituds avaluades per àmbit</a:t>
            </a:r>
          </a:p>
          <a:p>
            <a:pPr marL="742950" lvl="1" indent="-285750">
              <a:buFont typeface="Arial" panose="020B0604020202020204" pitchFamily="34" charset="0"/>
              <a:buChar char="•"/>
            </a:pPr>
            <a:r>
              <a:rPr lang="ca-ES" dirty="0"/>
              <a:t>Disponibilitats pressupostàries</a:t>
            </a:r>
          </a:p>
          <a:p>
            <a:pPr lvl="1"/>
            <a:endParaRPr lang="ca-ES" dirty="0"/>
          </a:p>
          <a:p>
            <a:pPr lvl="1"/>
            <a:endParaRPr lang="ca-ES" dirty="0"/>
          </a:p>
          <a:p>
            <a:pPr lvl="1"/>
            <a:endParaRPr lang="ca-ES" dirty="0"/>
          </a:p>
          <a:p>
            <a:pPr lvl="1"/>
            <a:endParaRPr lang="ca-ES" dirty="0"/>
          </a:p>
        </p:txBody>
      </p:sp>
      <p:pic>
        <p:nvPicPr>
          <p:cNvPr id="51" name="Imatge 50">
            <a:extLst>
              <a:ext uri="{FF2B5EF4-FFF2-40B4-BE49-F238E27FC236}">
                <a16:creationId xmlns:a16="http://schemas.microsoft.com/office/drawing/2014/main" id="{45311CB1-AEC5-4564-8ABE-C734AB9389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8675" y="5748708"/>
            <a:ext cx="872109" cy="869823"/>
          </a:xfrm>
          <a:prstGeom prst="rect">
            <a:avLst/>
          </a:prstGeom>
        </p:spPr>
      </p:pic>
      <p:pic>
        <p:nvPicPr>
          <p:cNvPr id="52" name="Imagen 5" descr="Logo AGAUR 20 Anys">
            <a:extLst>
              <a:ext uri="{FF2B5EF4-FFF2-40B4-BE49-F238E27FC236}">
                <a16:creationId xmlns:a16="http://schemas.microsoft.com/office/drawing/2014/main" id="{449603D2-8390-438A-AF30-10221038ED6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66942" y="6008631"/>
            <a:ext cx="586359" cy="588645"/>
          </a:xfrm>
          <a:prstGeom prst="rect">
            <a:avLst/>
          </a:prstGeom>
          <a:noFill/>
          <a:ln>
            <a:noFill/>
          </a:ln>
        </p:spPr>
      </p:pic>
      <p:sp>
        <p:nvSpPr>
          <p:cNvPr id="11" name="Rectangle 10">
            <a:extLst>
              <a:ext uri="{FF2B5EF4-FFF2-40B4-BE49-F238E27FC236}">
                <a16:creationId xmlns:a16="http://schemas.microsoft.com/office/drawing/2014/main" id="{7607C7D6-3FF9-4D19-8C8D-4F2D837CA5BA}"/>
              </a:ext>
            </a:extLst>
          </p:cNvPr>
          <p:cNvSpPr/>
          <p:nvPr/>
        </p:nvSpPr>
        <p:spPr>
          <a:xfrm>
            <a:off x="95268" y="98498"/>
            <a:ext cx="11985522" cy="1238865"/>
          </a:xfrm>
          <a:prstGeom prst="rect">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ca-ES" sz="3600" b="1" dirty="0">
                <a:solidFill>
                  <a:srgbClr val="7D1246"/>
                </a:solidFill>
                <a:latin typeface="Arial" panose="020B0604020202020204" pitchFamily="34" charset="0"/>
                <a:cs typeface="Arial" panose="020B0604020202020204" pitchFamily="34" charset="0"/>
              </a:rPr>
              <a:t>Modalitats i opcions</a:t>
            </a:r>
          </a:p>
          <a:p>
            <a:r>
              <a:rPr lang="ca-ES" sz="1000" dirty="0">
                <a:solidFill>
                  <a:schemeClr val="tx1"/>
                </a:solidFill>
                <a:latin typeface="Arial" panose="020B0604020202020204" pitchFamily="34" charset="0"/>
                <a:cs typeface="Arial" panose="020B0604020202020204" pitchFamily="34" charset="0"/>
              </a:rPr>
              <a:t>Aquest document no té validesa jurídica. Les bases dels ajuts SGR vàlids jurídicament seran les que es publiquin al DOGC.</a:t>
            </a:r>
            <a:r>
              <a:rPr lang="ca-ES" sz="3600" b="1" dirty="0">
                <a:solidFill>
                  <a:srgbClr val="7D1246"/>
                </a:solidFill>
                <a:latin typeface="Arial" panose="020B0604020202020204" pitchFamily="34" charset="0"/>
                <a:cs typeface="Arial" panose="020B0604020202020204" pitchFamily="34" charset="0"/>
              </a:rPr>
              <a:t> </a:t>
            </a:r>
          </a:p>
        </p:txBody>
      </p:sp>
      <p:sp>
        <p:nvSpPr>
          <p:cNvPr id="20" name="QuadreDeText 19">
            <a:extLst>
              <a:ext uri="{FF2B5EF4-FFF2-40B4-BE49-F238E27FC236}">
                <a16:creationId xmlns:a16="http://schemas.microsoft.com/office/drawing/2014/main" id="{789D76AE-7FBF-4D47-9E24-BD4DB1CD1A2F}"/>
              </a:ext>
            </a:extLst>
          </p:cNvPr>
          <p:cNvSpPr txBox="1"/>
          <p:nvPr/>
        </p:nvSpPr>
        <p:spPr>
          <a:xfrm>
            <a:off x="322758" y="1933258"/>
            <a:ext cx="11530543" cy="1077218"/>
          </a:xfrm>
          <a:prstGeom prst="rect">
            <a:avLst/>
          </a:prstGeom>
          <a:solidFill>
            <a:schemeClr val="bg1"/>
          </a:solidFill>
          <a:ln>
            <a:solidFill>
              <a:srgbClr val="7D1246"/>
            </a:solidFill>
          </a:ln>
        </p:spPr>
        <p:txBody>
          <a:bodyPr wrap="square" rtlCol="0">
            <a:spAutoFit/>
          </a:bodyPr>
          <a:lstStyle/>
          <a:p>
            <a:pPr marL="285750" indent="-285750">
              <a:buFont typeface="Arial" panose="020B0604020202020204" pitchFamily="34" charset="0"/>
              <a:buChar char="•"/>
            </a:pPr>
            <a:r>
              <a:rPr lang="ca-ES" sz="1600" b="1"/>
              <a:t>Grups de recerca consolidats (GRC)</a:t>
            </a:r>
            <a:r>
              <a:rPr lang="ca-ES" sz="1600"/>
              <a:t>: grups de recerca conformats per personal investigador amb una trajectòria consolidada que li hagi permès avançar en el coneixement de la seva àrea o temàtica de recerca, amb resultats reconeguts i d’impacte.</a:t>
            </a:r>
          </a:p>
          <a:p>
            <a:pPr marL="285750" indent="-285750">
              <a:buFont typeface="Arial" panose="020B0604020202020204" pitchFamily="34" charset="0"/>
              <a:buChar char="•"/>
            </a:pPr>
            <a:r>
              <a:rPr lang="ca-ES" sz="1600" b="1"/>
              <a:t>Grups de recerca emergents (GRE)</a:t>
            </a:r>
            <a:r>
              <a:rPr lang="ca-ES" sz="1600"/>
              <a:t>: grups de recerca amb una trajectòria breu de treball conjunt però amb potencial per esdevenir grups de recerca de referència consolidats en el seu àmbit en el període de la convocatòria.</a:t>
            </a:r>
          </a:p>
        </p:txBody>
      </p:sp>
      <p:grpSp>
        <p:nvGrpSpPr>
          <p:cNvPr id="2" name="Agrupa 1">
            <a:extLst>
              <a:ext uri="{FF2B5EF4-FFF2-40B4-BE49-F238E27FC236}">
                <a16:creationId xmlns:a16="http://schemas.microsoft.com/office/drawing/2014/main" id="{EFACBEEF-69A8-44C1-ADA6-8681BDF643A4}"/>
              </a:ext>
            </a:extLst>
          </p:cNvPr>
          <p:cNvGrpSpPr/>
          <p:nvPr/>
        </p:nvGrpSpPr>
        <p:grpSpPr>
          <a:xfrm>
            <a:off x="315601" y="1616226"/>
            <a:ext cx="11548901" cy="371027"/>
            <a:chOff x="315601" y="1616226"/>
            <a:chExt cx="11548901" cy="371027"/>
          </a:xfrm>
        </p:grpSpPr>
        <p:sp>
          <p:nvSpPr>
            <p:cNvPr id="21" name="QuadreDeText 20">
              <a:extLst>
                <a:ext uri="{FF2B5EF4-FFF2-40B4-BE49-F238E27FC236}">
                  <a16:creationId xmlns:a16="http://schemas.microsoft.com/office/drawing/2014/main" id="{8B2E00FA-2774-409D-87C0-BAD8C4E4A185}"/>
                </a:ext>
              </a:extLst>
            </p:cNvPr>
            <p:cNvSpPr txBox="1"/>
            <p:nvPr/>
          </p:nvSpPr>
          <p:spPr>
            <a:xfrm>
              <a:off x="318782" y="1616226"/>
              <a:ext cx="11545720" cy="369332"/>
            </a:xfrm>
            <a:prstGeom prst="rect">
              <a:avLst/>
            </a:prstGeom>
            <a:solidFill>
              <a:srgbClr val="7D1246"/>
            </a:solidFill>
          </p:spPr>
          <p:txBody>
            <a:bodyPr wrap="square">
              <a:spAutoFit/>
            </a:bodyPr>
            <a:lstStyle/>
            <a:p>
              <a:r>
                <a:rPr lang="ca-ES">
                  <a:solidFill>
                    <a:schemeClr val="bg1"/>
                  </a:solidFill>
                </a:rPr>
                <a:t>        </a:t>
              </a:r>
            </a:p>
          </p:txBody>
        </p:sp>
        <p:sp>
          <p:nvSpPr>
            <p:cNvPr id="4" name="Rectangle 3">
              <a:extLst>
                <a:ext uri="{FF2B5EF4-FFF2-40B4-BE49-F238E27FC236}">
                  <a16:creationId xmlns:a16="http://schemas.microsoft.com/office/drawing/2014/main" id="{F9046CB0-B921-4C79-8516-ECD554379D7F}"/>
                </a:ext>
              </a:extLst>
            </p:cNvPr>
            <p:cNvSpPr/>
            <p:nvPr/>
          </p:nvSpPr>
          <p:spPr>
            <a:xfrm>
              <a:off x="315601" y="1617921"/>
              <a:ext cx="2028825" cy="369332"/>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a:t>Modalitats</a:t>
              </a:r>
            </a:p>
          </p:txBody>
        </p:sp>
      </p:grpSp>
      <p:sp>
        <p:nvSpPr>
          <p:cNvPr id="37" name="Rectangle 36">
            <a:extLst>
              <a:ext uri="{FF2B5EF4-FFF2-40B4-BE49-F238E27FC236}">
                <a16:creationId xmlns:a16="http://schemas.microsoft.com/office/drawing/2014/main" id="{E81255FF-0441-42EF-B93B-DD80B3CF8C73}"/>
              </a:ext>
            </a:extLst>
          </p:cNvPr>
          <p:cNvSpPr/>
          <p:nvPr/>
        </p:nvSpPr>
        <p:spPr>
          <a:xfrm>
            <a:off x="5917690" y="3645882"/>
            <a:ext cx="5974544" cy="272686"/>
          </a:xfrm>
          <a:prstGeom prst="rect">
            <a:avLst/>
          </a:prstGeom>
          <a:solidFill>
            <a:srgbClr val="01B3B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a:t>AVALUACIÓ I RECONEIXEMENT</a:t>
            </a:r>
          </a:p>
        </p:txBody>
      </p:sp>
      <p:sp>
        <p:nvSpPr>
          <p:cNvPr id="38" name="QuadreDeText 37">
            <a:extLst>
              <a:ext uri="{FF2B5EF4-FFF2-40B4-BE49-F238E27FC236}">
                <a16:creationId xmlns:a16="http://schemas.microsoft.com/office/drawing/2014/main" id="{8F8100DD-106A-4186-B1CA-46B2E3570586}"/>
              </a:ext>
            </a:extLst>
          </p:cNvPr>
          <p:cNvSpPr txBox="1"/>
          <p:nvPr/>
        </p:nvSpPr>
        <p:spPr>
          <a:xfrm>
            <a:off x="296380" y="3281436"/>
            <a:ext cx="11595854" cy="369332"/>
          </a:xfrm>
          <a:prstGeom prst="rect">
            <a:avLst/>
          </a:prstGeom>
          <a:solidFill>
            <a:srgbClr val="7D1246"/>
          </a:solidFill>
        </p:spPr>
        <p:txBody>
          <a:bodyPr wrap="square">
            <a:spAutoFit/>
          </a:bodyPr>
          <a:lstStyle/>
          <a:p>
            <a:r>
              <a:rPr lang="ca-ES">
                <a:solidFill>
                  <a:schemeClr val="bg1"/>
                </a:solidFill>
              </a:rPr>
              <a:t>       Opcions</a:t>
            </a:r>
          </a:p>
        </p:txBody>
      </p:sp>
      <p:sp>
        <p:nvSpPr>
          <p:cNvPr id="40" name="Rectangle 39">
            <a:extLst>
              <a:ext uri="{FF2B5EF4-FFF2-40B4-BE49-F238E27FC236}">
                <a16:creationId xmlns:a16="http://schemas.microsoft.com/office/drawing/2014/main" id="{6A2B9C5A-8A0F-4568-B608-732FD7D38C70}"/>
              </a:ext>
            </a:extLst>
          </p:cNvPr>
          <p:cNvSpPr/>
          <p:nvPr/>
        </p:nvSpPr>
        <p:spPr>
          <a:xfrm>
            <a:off x="296380" y="3650644"/>
            <a:ext cx="5798032" cy="272686"/>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a:t>RECONEIXEMENT</a:t>
            </a:r>
          </a:p>
        </p:txBody>
      </p:sp>
      <p:sp>
        <p:nvSpPr>
          <p:cNvPr id="41" name="QuadreDeText 40">
            <a:extLst>
              <a:ext uri="{FF2B5EF4-FFF2-40B4-BE49-F238E27FC236}">
                <a16:creationId xmlns:a16="http://schemas.microsoft.com/office/drawing/2014/main" id="{F7A65319-E32B-4C47-A184-D0ED10E3F16E}"/>
              </a:ext>
            </a:extLst>
          </p:cNvPr>
          <p:cNvSpPr txBox="1"/>
          <p:nvPr/>
        </p:nvSpPr>
        <p:spPr>
          <a:xfrm>
            <a:off x="305905" y="3920080"/>
            <a:ext cx="5798033" cy="2862322"/>
          </a:xfrm>
          <a:prstGeom prst="rect">
            <a:avLst/>
          </a:prstGeom>
          <a:noFill/>
          <a:ln>
            <a:solidFill>
              <a:srgbClr val="7D1246"/>
            </a:solidFill>
          </a:ln>
        </p:spPr>
        <p:txBody>
          <a:bodyPr wrap="square" rtlCol="0">
            <a:spAutoFit/>
          </a:bodyPr>
          <a:lstStyle/>
          <a:p>
            <a:pPr marL="285750" indent="-285750">
              <a:buFont typeface="Arial" panose="020B0604020202020204" pitchFamily="34" charset="0"/>
              <a:buChar char="•"/>
            </a:pPr>
            <a:r>
              <a:rPr lang="ca-ES"/>
              <a:t>Difusió i promoció de l’organització de la recerca des de la Generalitat</a:t>
            </a:r>
          </a:p>
          <a:p>
            <a:pPr marL="285750" indent="-285750">
              <a:buFont typeface="Arial" panose="020B0604020202020204" pitchFamily="34" charset="0"/>
              <a:buChar char="•"/>
            </a:pPr>
            <a:r>
              <a:rPr lang="ca-ES"/>
              <a:t>Polítiques científiques</a:t>
            </a:r>
          </a:p>
          <a:p>
            <a:pPr marL="285750" indent="-285750">
              <a:buFont typeface="Arial" panose="020B0604020202020204" pitchFamily="34" charset="0"/>
              <a:buChar char="•"/>
            </a:pPr>
            <a:r>
              <a:rPr lang="ca-ES"/>
              <a:t>Anàlisi, descripció i polítiques pròpies d’universitats i centres</a:t>
            </a:r>
          </a:p>
          <a:p>
            <a:pPr marL="285750" indent="-285750">
              <a:buFont typeface="Arial" panose="020B0604020202020204" pitchFamily="34" charset="0"/>
              <a:buChar char="•"/>
            </a:pPr>
            <a:r>
              <a:rPr lang="ca-ES"/>
              <a:t>Possibilitat d’accedir a altres convocatòries / Finançament</a:t>
            </a:r>
          </a:p>
          <a:p>
            <a:pPr marL="285750" indent="-285750">
              <a:buFont typeface="Arial" panose="020B0604020202020204" pitchFamily="34" charset="0"/>
              <a:buChar char="•"/>
            </a:pPr>
            <a:endParaRPr lang="ca-ES"/>
          </a:p>
          <a:p>
            <a:pPr marL="285750" indent="-285750">
              <a:buFont typeface="Arial" panose="020B0604020202020204" pitchFamily="34" charset="0"/>
              <a:buChar char="•"/>
            </a:pPr>
            <a:endParaRPr lang="ca-ES"/>
          </a:p>
          <a:p>
            <a:pPr marL="285750" indent="-285750">
              <a:buFont typeface="Arial" panose="020B0604020202020204" pitchFamily="34" charset="0"/>
              <a:buChar char="•"/>
            </a:pPr>
            <a:endParaRPr lang="ca-ES"/>
          </a:p>
        </p:txBody>
      </p:sp>
    </p:spTree>
    <p:extLst>
      <p:ext uri="{BB962C8B-B14F-4D97-AF65-F5344CB8AC3E}">
        <p14:creationId xmlns:p14="http://schemas.microsoft.com/office/powerpoint/2010/main" val="930831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QuadreDeText 57">
            <a:extLst>
              <a:ext uri="{FF2B5EF4-FFF2-40B4-BE49-F238E27FC236}">
                <a16:creationId xmlns:a16="http://schemas.microsoft.com/office/drawing/2014/main" id="{C8B12E19-A2BA-4163-963C-DBC94A811B53}"/>
              </a:ext>
            </a:extLst>
          </p:cNvPr>
          <p:cNvSpPr txBox="1"/>
          <p:nvPr/>
        </p:nvSpPr>
        <p:spPr>
          <a:xfrm>
            <a:off x="310758" y="1898712"/>
            <a:ext cx="11542543" cy="4770537"/>
          </a:xfrm>
          <a:prstGeom prst="rect">
            <a:avLst/>
          </a:prstGeom>
          <a:noFill/>
          <a:ln>
            <a:solidFill>
              <a:srgbClr val="7D1246"/>
            </a:solidFill>
          </a:ln>
        </p:spPr>
        <p:txBody>
          <a:bodyPr wrap="square" rtlCol="0">
            <a:spAutoFit/>
          </a:bodyPr>
          <a:lstStyle/>
          <a:p>
            <a:endParaRPr lang="ca-ES" sz="1600"/>
          </a:p>
          <a:p>
            <a:endParaRPr lang="ca-ES" sz="1600"/>
          </a:p>
          <a:p>
            <a:endParaRPr lang="ca-ES" sz="1600"/>
          </a:p>
          <a:p>
            <a:endParaRPr lang="ca-ES" sz="1600"/>
          </a:p>
          <a:p>
            <a:endParaRPr lang="ca-ES" sz="1600"/>
          </a:p>
          <a:p>
            <a:endParaRPr lang="ca-ES" sz="1600"/>
          </a:p>
          <a:p>
            <a:endParaRPr lang="ca-ES" sz="1600"/>
          </a:p>
          <a:p>
            <a:endParaRPr lang="ca-ES" sz="1600"/>
          </a:p>
          <a:p>
            <a:endParaRPr lang="ca-ES" sz="1600"/>
          </a:p>
          <a:p>
            <a:endParaRPr lang="ca-ES" sz="1600"/>
          </a:p>
          <a:p>
            <a:endParaRPr lang="ca-ES" sz="1600"/>
          </a:p>
          <a:p>
            <a:endParaRPr lang="ca-ES" sz="1600"/>
          </a:p>
          <a:p>
            <a:endParaRPr lang="ca-ES" sz="1600"/>
          </a:p>
          <a:p>
            <a:endParaRPr lang="ca-ES" sz="1600"/>
          </a:p>
          <a:p>
            <a:endParaRPr lang="ca-ES" sz="1600"/>
          </a:p>
          <a:p>
            <a:endParaRPr lang="ca-ES" sz="1600"/>
          </a:p>
          <a:p>
            <a:endParaRPr lang="ca-ES" sz="1600"/>
          </a:p>
          <a:p>
            <a:endParaRPr lang="ca-ES" sz="1600"/>
          </a:p>
          <a:p>
            <a:endParaRPr lang="ca-ES" sz="1600"/>
          </a:p>
        </p:txBody>
      </p:sp>
      <p:sp>
        <p:nvSpPr>
          <p:cNvPr id="57" name="QuadreDeText 56">
            <a:extLst>
              <a:ext uri="{FF2B5EF4-FFF2-40B4-BE49-F238E27FC236}">
                <a16:creationId xmlns:a16="http://schemas.microsoft.com/office/drawing/2014/main" id="{6BF9D4A1-23CA-41A8-AF4C-F158DD0C1484}"/>
              </a:ext>
            </a:extLst>
          </p:cNvPr>
          <p:cNvSpPr txBox="1"/>
          <p:nvPr/>
        </p:nvSpPr>
        <p:spPr>
          <a:xfrm>
            <a:off x="8057556" y="2528425"/>
            <a:ext cx="1771145" cy="968192"/>
          </a:xfrm>
          <a:prstGeom prst="rect">
            <a:avLst/>
          </a:prstGeom>
          <a:solidFill>
            <a:srgbClr val="01B3BD"/>
          </a:solidFill>
          <a:ln w="34925">
            <a:solidFill>
              <a:srgbClr val="01B3BD"/>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ca-ES" sz="1600" b="1">
                <a:solidFill>
                  <a:schemeClr val="bg1"/>
                </a:solidFill>
              </a:rPr>
              <a:t>RECONEIXEMENT</a:t>
            </a:r>
            <a:endParaRPr lang="ca-ES" sz="1600" b="1" kern="1200">
              <a:solidFill>
                <a:schemeClr val="bg1"/>
              </a:solidFill>
            </a:endParaRPr>
          </a:p>
        </p:txBody>
      </p:sp>
      <p:sp>
        <p:nvSpPr>
          <p:cNvPr id="11" name="Rectangle 10">
            <a:extLst>
              <a:ext uri="{FF2B5EF4-FFF2-40B4-BE49-F238E27FC236}">
                <a16:creationId xmlns:a16="http://schemas.microsoft.com/office/drawing/2014/main" id="{7607C7D6-3FF9-4D19-8C8D-4F2D837CA5BA}"/>
              </a:ext>
            </a:extLst>
          </p:cNvPr>
          <p:cNvSpPr/>
          <p:nvPr/>
        </p:nvSpPr>
        <p:spPr>
          <a:xfrm>
            <a:off x="95268" y="98498"/>
            <a:ext cx="11985522" cy="1238865"/>
          </a:xfrm>
          <a:prstGeom prst="rect">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ca-ES" sz="3600" b="1" dirty="0">
                <a:solidFill>
                  <a:srgbClr val="7D1246"/>
                </a:solidFill>
                <a:latin typeface="Arial" panose="020B0604020202020204" pitchFamily="34" charset="0"/>
                <a:cs typeface="Arial" panose="020B0604020202020204" pitchFamily="34" charset="0"/>
              </a:rPr>
              <a:t>Modalitats i opcions</a:t>
            </a:r>
          </a:p>
          <a:p>
            <a:r>
              <a:rPr lang="ca-ES" sz="1000" dirty="0">
                <a:solidFill>
                  <a:schemeClr val="tx1"/>
                </a:solidFill>
                <a:latin typeface="Arial" panose="020B0604020202020204" pitchFamily="34" charset="0"/>
                <a:cs typeface="Arial" panose="020B0604020202020204" pitchFamily="34" charset="0"/>
              </a:rPr>
              <a:t>Aquest document no té validesa jurídica. Les bases dels ajuts SGR vàlids jurídicament seran les que es publiquin al DOGC.</a:t>
            </a:r>
            <a:r>
              <a:rPr lang="ca-ES" sz="3600" b="1" dirty="0">
                <a:solidFill>
                  <a:srgbClr val="7D1246"/>
                </a:solidFill>
                <a:latin typeface="Arial" panose="020B0604020202020204" pitchFamily="34" charset="0"/>
                <a:cs typeface="Arial" panose="020B0604020202020204" pitchFamily="34" charset="0"/>
              </a:rPr>
              <a:t> </a:t>
            </a:r>
          </a:p>
        </p:txBody>
      </p:sp>
      <p:grpSp>
        <p:nvGrpSpPr>
          <p:cNvPr id="3" name="Agrupa 2">
            <a:extLst>
              <a:ext uri="{FF2B5EF4-FFF2-40B4-BE49-F238E27FC236}">
                <a16:creationId xmlns:a16="http://schemas.microsoft.com/office/drawing/2014/main" id="{531A730C-6171-4B77-92C6-019D21A31E46}"/>
              </a:ext>
            </a:extLst>
          </p:cNvPr>
          <p:cNvGrpSpPr/>
          <p:nvPr/>
        </p:nvGrpSpPr>
        <p:grpSpPr>
          <a:xfrm>
            <a:off x="307011" y="1526994"/>
            <a:ext cx="11557491" cy="371718"/>
            <a:chOff x="307011" y="3575990"/>
            <a:chExt cx="11557491" cy="371718"/>
          </a:xfrm>
        </p:grpSpPr>
        <p:sp>
          <p:nvSpPr>
            <p:cNvPr id="14" name="QuadreDeText 13">
              <a:extLst>
                <a:ext uri="{FF2B5EF4-FFF2-40B4-BE49-F238E27FC236}">
                  <a16:creationId xmlns:a16="http://schemas.microsoft.com/office/drawing/2014/main" id="{3A5B7003-77D2-436F-BDBE-2D7AA289044B}"/>
                </a:ext>
              </a:extLst>
            </p:cNvPr>
            <p:cNvSpPr txBox="1"/>
            <p:nvPr/>
          </p:nvSpPr>
          <p:spPr>
            <a:xfrm>
              <a:off x="318782" y="3578376"/>
              <a:ext cx="11545720" cy="369332"/>
            </a:xfrm>
            <a:prstGeom prst="rect">
              <a:avLst/>
            </a:prstGeom>
            <a:solidFill>
              <a:srgbClr val="7D1246"/>
            </a:solidFill>
          </p:spPr>
          <p:txBody>
            <a:bodyPr wrap="square">
              <a:spAutoFit/>
            </a:bodyPr>
            <a:lstStyle/>
            <a:p>
              <a:r>
                <a:rPr lang="ca-ES">
                  <a:solidFill>
                    <a:schemeClr val="bg1"/>
                  </a:solidFill>
                </a:rPr>
                <a:t>    </a:t>
              </a:r>
            </a:p>
          </p:txBody>
        </p:sp>
        <p:sp>
          <p:nvSpPr>
            <p:cNvPr id="22" name="Rectangle 21">
              <a:extLst>
                <a:ext uri="{FF2B5EF4-FFF2-40B4-BE49-F238E27FC236}">
                  <a16:creationId xmlns:a16="http://schemas.microsoft.com/office/drawing/2014/main" id="{8BF6E291-FBB6-4A4C-A398-D3850C510DB2}"/>
                </a:ext>
              </a:extLst>
            </p:cNvPr>
            <p:cNvSpPr/>
            <p:nvPr/>
          </p:nvSpPr>
          <p:spPr>
            <a:xfrm>
              <a:off x="307011" y="3575990"/>
              <a:ext cx="2028825" cy="371717"/>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a:t>Opcions</a:t>
              </a:r>
            </a:p>
          </p:txBody>
        </p:sp>
      </p:grpSp>
      <p:grpSp>
        <p:nvGrpSpPr>
          <p:cNvPr id="13" name="Agrupa 12">
            <a:extLst>
              <a:ext uri="{FF2B5EF4-FFF2-40B4-BE49-F238E27FC236}">
                <a16:creationId xmlns:a16="http://schemas.microsoft.com/office/drawing/2014/main" id="{4CCEACCA-27AB-48F4-BA67-C6D446B2BACA}"/>
              </a:ext>
            </a:extLst>
          </p:cNvPr>
          <p:cNvGrpSpPr/>
          <p:nvPr/>
        </p:nvGrpSpPr>
        <p:grpSpPr>
          <a:xfrm>
            <a:off x="1061353" y="2524070"/>
            <a:ext cx="2252155" cy="976903"/>
            <a:chOff x="2217159" y="1182879"/>
            <a:chExt cx="2057753" cy="604868"/>
          </a:xfrm>
        </p:grpSpPr>
        <p:sp>
          <p:nvSpPr>
            <p:cNvPr id="15" name="Rectangle 14">
              <a:extLst>
                <a:ext uri="{FF2B5EF4-FFF2-40B4-BE49-F238E27FC236}">
                  <a16:creationId xmlns:a16="http://schemas.microsoft.com/office/drawing/2014/main" id="{BF6AFED2-3757-43FB-BD74-F1E276D76AC7}"/>
                </a:ext>
              </a:extLst>
            </p:cNvPr>
            <p:cNvSpPr/>
            <p:nvPr/>
          </p:nvSpPr>
          <p:spPr>
            <a:xfrm>
              <a:off x="2217159" y="1182879"/>
              <a:ext cx="2057753" cy="604868"/>
            </a:xfrm>
            <a:prstGeom prst="rect">
              <a:avLst/>
            </a:prstGeom>
            <a:solidFill>
              <a:srgbClr val="7D1246"/>
            </a:solidFill>
            <a:ln w="38100">
              <a:solidFill>
                <a:srgbClr val="7D1246"/>
              </a:solidFill>
            </a:ln>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16" name="QuadreDeText 15">
              <a:extLst>
                <a:ext uri="{FF2B5EF4-FFF2-40B4-BE49-F238E27FC236}">
                  <a16:creationId xmlns:a16="http://schemas.microsoft.com/office/drawing/2014/main" id="{4DC3C25F-5568-4394-BC05-735601BDD81C}"/>
                </a:ext>
              </a:extLst>
            </p:cNvPr>
            <p:cNvSpPr txBox="1"/>
            <p:nvPr/>
          </p:nvSpPr>
          <p:spPr>
            <a:xfrm>
              <a:off x="2217159" y="1182879"/>
              <a:ext cx="2057753" cy="604868"/>
            </a:xfrm>
            <a:prstGeom prst="rect">
              <a:avLst/>
            </a:prstGeom>
            <a:solidFill>
              <a:schemeClr val="bg1"/>
            </a:solidFill>
            <a:ln w="38100">
              <a:solidFill>
                <a:srgbClr val="7D1246"/>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ca-ES" sz="1600" kern="1200">
                  <a:solidFill>
                    <a:schemeClr val="tx1"/>
                  </a:solidFill>
                </a:rPr>
                <a:t>Reconeixement de grups de recerca (</a:t>
              </a:r>
              <a:r>
                <a:rPr lang="ca-ES" sz="1600" b="1" kern="1200">
                  <a:solidFill>
                    <a:schemeClr val="tx1"/>
                  </a:solidFill>
                </a:rPr>
                <a:t>GRC</a:t>
              </a:r>
              <a:r>
                <a:rPr lang="ca-ES" sz="1600" kern="1200">
                  <a:solidFill>
                    <a:schemeClr val="tx1"/>
                  </a:solidFill>
                </a:rPr>
                <a:t>)</a:t>
              </a:r>
            </a:p>
          </p:txBody>
        </p:sp>
      </p:grpSp>
      <p:grpSp>
        <p:nvGrpSpPr>
          <p:cNvPr id="23" name="Agrupa 22">
            <a:extLst>
              <a:ext uri="{FF2B5EF4-FFF2-40B4-BE49-F238E27FC236}">
                <a16:creationId xmlns:a16="http://schemas.microsoft.com/office/drawing/2014/main" id="{6B7A8923-271B-43DD-9B71-1370A356AB56}"/>
              </a:ext>
            </a:extLst>
          </p:cNvPr>
          <p:cNvGrpSpPr/>
          <p:nvPr/>
        </p:nvGrpSpPr>
        <p:grpSpPr>
          <a:xfrm>
            <a:off x="3631311" y="2524068"/>
            <a:ext cx="2252157" cy="976905"/>
            <a:chOff x="4562997" y="1182879"/>
            <a:chExt cx="2057754" cy="604869"/>
          </a:xfrm>
        </p:grpSpPr>
        <p:sp>
          <p:nvSpPr>
            <p:cNvPr id="24" name="Rectangle 23">
              <a:extLst>
                <a:ext uri="{FF2B5EF4-FFF2-40B4-BE49-F238E27FC236}">
                  <a16:creationId xmlns:a16="http://schemas.microsoft.com/office/drawing/2014/main" id="{31E22E19-1F0D-4886-89F3-E3FE405EDD97}"/>
                </a:ext>
              </a:extLst>
            </p:cNvPr>
            <p:cNvSpPr/>
            <p:nvPr/>
          </p:nvSpPr>
          <p:spPr>
            <a:xfrm>
              <a:off x="4562998" y="1182879"/>
              <a:ext cx="2057753" cy="604868"/>
            </a:xfrm>
            <a:prstGeom prst="rect">
              <a:avLst/>
            </a:prstGeom>
            <a:solidFill>
              <a:schemeClr val="bg1"/>
            </a:solidFill>
            <a:ln w="38100">
              <a:solidFill>
                <a:srgbClr val="7D1246"/>
              </a:solidFill>
            </a:ln>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25" name="QuadreDeText 24">
              <a:extLst>
                <a:ext uri="{FF2B5EF4-FFF2-40B4-BE49-F238E27FC236}">
                  <a16:creationId xmlns:a16="http://schemas.microsoft.com/office/drawing/2014/main" id="{A55C69FD-FA27-49C3-82F7-55B9C5AF13C6}"/>
                </a:ext>
              </a:extLst>
            </p:cNvPr>
            <p:cNvSpPr txBox="1"/>
            <p:nvPr/>
          </p:nvSpPr>
          <p:spPr>
            <a:xfrm>
              <a:off x="4562997" y="1182880"/>
              <a:ext cx="2057753" cy="60486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ca-ES" sz="1600" kern="1200">
                  <a:solidFill>
                    <a:schemeClr val="tx1"/>
                  </a:solidFill>
                </a:rPr>
                <a:t>Compliment de requisits per al reconeixement</a:t>
              </a:r>
            </a:p>
          </p:txBody>
        </p:sp>
      </p:grpSp>
      <p:sp>
        <p:nvSpPr>
          <p:cNvPr id="31" name="QuadreDeText 30">
            <a:extLst>
              <a:ext uri="{FF2B5EF4-FFF2-40B4-BE49-F238E27FC236}">
                <a16:creationId xmlns:a16="http://schemas.microsoft.com/office/drawing/2014/main" id="{2A627438-3CFA-4BF4-9D9F-3D446405B33E}"/>
              </a:ext>
            </a:extLst>
          </p:cNvPr>
          <p:cNvSpPr txBox="1"/>
          <p:nvPr/>
        </p:nvSpPr>
        <p:spPr>
          <a:xfrm>
            <a:off x="6118153" y="2532781"/>
            <a:ext cx="1663578" cy="968192"/>
          </a:xfrm>
          <a:prstGeom prst="rect">
            <a:avLst/>
          </a:prstGeom>
          <a:solidFill>
            <a:schemeClr val="bg1"/>
          </a:solidFill>
          <a:ln w="41275">
            <a:solidFill>
              <a:srgbClr val="7D1246"/>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ca-ES" sz="1600" kern="1200">
                <a:solidFill>
                  <a:schemeClr val="tx1"/>
                </a:solidFill>
              </a:rPr>
              <a:t>Validació tècnica</a:t>
            </a:r>
          </a:p>
        </p:txBody>
      </p:sp>
      <p:sp>
        <p:nvSpPr>
          <p:cNvPr id="33" name="Oval 32">
            <a:extLst>
              <a:ext uri="{FF2B5EF4-FFF2-40B4-BE49-F238E27FC236}">
                <a16:creationId xmlns:a16="http://schemas.microsoft.com/office/drawing/2014/main" id="{C9DC764C-8023-4F7B-929E-1F26453CAE13}"/>
              </a:ext>
            </a:extLst>
          </p:cNvPr>
          <p:cNvSpPr/>
          <p:nvPr/>
        </p:nvSpPr>
        <p:spPr>
          <a:xfrm>
            <a:off x="660863" y="2358887"/>
            <a:ext cx="504000" cy="468000"/>
          </a:xfrm>
          <a:prstGeom prst="ellipse">
            <a:avLst/>
          </a:prstGeom>
          <a:solidFill>
            <a:srgbClr val="01B3B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ca-ES" sz="2400"/>
              <a:t>1</a:t>
            </a:r>
          </a:p>
        </p:txBody>
      </p:sp>
      <p:sp>
        <p:nvSpPr>
          <p:cNvPr id="36" name="QuadreDeText 35">
            <a:extLst>
              <a:ext uri="{FF2B5EF4-FFF2-40B4-BE49-F238E27FC236}">
                <a16:creationId xmlns:a16="http://schemas.microsoft.com/office/drawing/2014/main" id="{7FA52F6F-36E3-4893-98F3-FDCF7F3109F0}"/>
              </a:ext>
            </a:extLst>
          </p:cNvPr>
          <p:cNvSpPr txBox="1"/>
          <p:nvPr/>
        </p:nvSpPr>
        <p:spPr>
          <a:xfrm>
            <a:off x="1028172" y="4665212"/>
            <a:ext cx="2252155" cy="1050910"/>
          </a:xfrm>
          <a:prstGeom prst="rect">
            <a:avLst/>
          </a:prstGeom>
          <a:ln w="38100">
            <a:solidFill>
              <a:srgbClr val="7D1246"/>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ca-ES" sz="1600" kern="1200">
                <a:solidFill>
                  <a:schemeClr val="tx1"/>
                </a:solidFill>
              </a:rPr>
              <a:t>Accés al procés d’avaluació científica per optar al finançament (</a:t>
            </a:r>
            <a:r>
              <a:rPr lang="ca-ES" sz="1600" b="1" kern="1200">
                <a:solidFill>
                  <a:schemeClr val="tx1"/>
                </a:solidFill>
              </a:rPr>
              <a:t>GRC i GRE</a:t>
            </a:r>
            <a:r>
              <a:rPr lang="ca-ES" sz="1600" kern="1200">
                <a:solidFill>
                  <a:schemeClr val="tx1"/>
                </a:solidFill>
              </a:rPr>
              <a:t>)</a:t>
            </a:r>
          </a:p>
        </p:txBody>
      </p:sp>
      <p:sp>
        <p:nvSpPr>
          <p:cNvPr id="39" name="QuadreDeText 38">
            <a:extLst>
              <a:ext uri="{FF2B5EF4-FFF2-40B4-BE49-F238E27FC236}">
                <a16:creationId xmlns:a16="http://schemas.microsoft.com/office/drawing/2014/main" id="{1D180CAC-1BCC-49D0-A1A0-36E1860BE40A}"/>
              </a:ext>
            </a:extLst>
          </p:cNvPr>
          <p:cNvSpPr txBox="1"/>
          <p:nvPr/>
        </p:nvSpPr>
        <p:spPr>
          <a:xfrm>
            <a:off x="3634063" y="4649236"/>
            <a:ext cx="2252155" cy="1052280"/>
          </a:xfrm>
          <a:prstGeom prst="rect">
            <a:avLst/>
          </a:prstGeom>
          <a:ln w="41275">
            <a:solidFill>
              <a:srgbClr val="7D1246"/>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ca-ES" sz="1600" kern="1200">
                <a:solidFill>
                  <a:schemeClr val="tx1"/>
                </a:solidFill>
              </a:rPr>
              <a:t>Compliment de requisits per al reconeixement</a:t>
            </a:r>
          </a:p>
        </p:txBody>
      </p:sp>
      <p:sp>
        <p:nvSpPr>
          <p:cNvPr id="43" name="Oval 42">
            <a:extLst>
              <a:ext uri="{FF2B5EF4-FFF2-40B4-BE49-F238E27FC236}">
                <a16:creationId xmlns:a16="http://schemas.microsoft.com/office/drawing/2014/main" id="{7676A4D4-B2E2-4AF6-B734-B82C2E1A276F}"/>
              </a:ext>
            </a:extLst>
          </p:cNvPr>
          <p:cNvSpPr/>
          <p:nvPr/>
        </p:nvSpPr>
        <p:spPr>
          <a:xfrm>
            <a:off x="651897" y="4543483"/>
            <a:ext cx="504000" cy="468000"/>
          </a:xfrm>
          <a:prstGeom prst="ellipse">
            <a:avLst/>
          </a:prstGeom>
          <a:solidFill>
            <a:srgbClr val="01B3B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ca-ES" sz="2400"/>
              <a:t>2</a:t>
            </a:r>
          </a:p>
        </p:txBody>
      </p:sp>
      <p:sp>
        <p:nvSpPr>
          <p:cNvPr id="46" name="QuadreDeText 45">
            <a:extLst>
              <a:ext uri="{FF2B5EF4-FFF2-40B4-BE49-F238E27FC236}">
                <a16:creationId xmlns:a16="http://schemas.microsoft.com/office/drawing/2014/main" id="{79401009-9FDC-4B45-9348-10CB50808607}"/>
              </a:ext>
            </a:extLst>
          </p:cNvPr>
          <p:cNvSpPr txBox="1"/>
          <p:nvPr/>
        </p:nvSpPr>
        <p:spPr>
          <a:xfrm>
            <a:off x="8010331" y="4649236"/>
            <a:ext cx="1663863" cy="1052280"/>
          </a:xfrm>
          <a:prstGeom prst="rect">
            <a:avLst/>
          </a:prstGeom>
          <a:ln w="41275">
            <a:solidFill>
              <a:srgbClr val="7D1246"/>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ca-ES" sz="1600" kern="1200">
                <a:solidFill>
                  <a:schemeClr val="tx1"/>
                </a:solidFill>
              </a:rPr>
              <a:t>Avaluació externa</a:t>
            </a:r>
          </a:p>
        </p:txBody>
      </p:sp>
      <p:sp>
        <p:nvSpPr>
          <p:cNvPr id="47" name="Fletxa: dreta 46">
            <a:extLst>
              <a:ext uri="{FF2B5EF4-FFF2-40B4-BE49-F238E27FC236}">
                <a16:creationId xmlns:a16="http://schemas.microsoft.com/office/drawing/2014/main" id="{B2CB21C8-9501-4F43-B145-665624999B41}"/>
              </a:ext>
            </a:extLst>
          </p:cNvPr>
          <p:cNvSpPr/>
          <p:nvPr/>
        </p:nvSpPr>
        <p:spPr>
          <a:xfrm>
            <a:off x="3203788" y="2957006"/>
            <a:ext cx="537242" cy="138720"/>
          </a:xfrm>
          <a:prstGeom prst="rightArrow">
            <a:avLst/>
          </a:prstGeom>
          <a:solidFill>
            <a:srgbClr val="01B3BD"/>
          </a:solidFill>
          <a:ln>
            <a:solidFill>
              <a:srgbClr val="01B3B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a-ES"/>
          </a:p>
        </p:txBody>
      </p:sp>
      <p:sp>
        <p:nvSpPr>
          <p:cNvPr id="48" name="Fletxa: dreta 47">
            <a:extLst>
              <a:ext uri="{FF2B5EF4-FFF2-40B4-BE49-F238E27FC236}">
                <a16:creationId xmlns:a16="http://schemas.microsoft.com/office/drawing/2014/main" id="{E376D77B-C7F1-4FBF-95AA-13DF2AB8308E}"/>
              </a:ext>
            </a:extLst>
          </p:cNvPr>
          <p:cNvSpPr/>
          <p:nvPr/>
        </p:nvSpPr>
        <p:spPr>
          <a:xfrm>
            <a:off x="3203788" y="5149463"/>
            <a:ext cx="537242" cy="138720"/>
          </a:xfrm>
          <a:prstGeom prst="rightArrow">
            <a:avLst/>
          </a:prstGeom>
          <a:solidFill>
            <a:srgbClr val="01B3BD"/>
          </a:solidFill>
          <a:ln>
            <a:solidFill>
              <a:srgbClr val="01B3B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a-ES"/>
          </a:p>
        </p:txBody>
      </p:sp>
      <p:sp>
        <p:nvSpPr>
          <p:cNvPr id="49" name="Fletxa: dreta 48">
            <a:extLst>
              <a:ext uri="{FF2B5EF4-FFF2-40B4-BE49-F238E27FC236}">
                <a16:creationId xmlns:a16="http://schemas.microsoft.com/office/drawing/2014/main" id="{E34D84C4-0FA8-43CA-8EE2-ADBF7199BF6F}"/>
              </a:ext>
            </a:extLst>
          </p:cNvPr>
          <p:cNvSpPr/>
          <p:nvPr/>
        </p:nvSpPr>
        <p:spPr>
          <a:xfrm>
            <a:off x="5776663" y="2948038"/>
            <a:ext cx="424607" cy="147687"/>
          </a:xfrm>
          <a:prstGeom prst="rightArrow">
            <a:avLst/>
          </a:prstGeom>
          <a:solidFill>
            <a:srgbClr val="01B3BD"/>
          </a:solidFill>
          <a:ln>
            <a:solidFill>
              <a:srgbClr val="01B3B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a-ES"/>
          </a:p>
        </p:txBody>
      </p:sp>
      <p:sp>
        <p:nvSpPr>
          <p:cNvPr id="54" name="Fletxa: dreta 53">
            <a:extLst>
              <a:ext uri="{FF2B5EF4-FFF2-40B4-BE49-F238E27FC236}">
                <a16:creationId xmlns:a16="http://schemas.microsoft.com/office/drawing/2014/main" id="{DEF4915D-79FD-47ED-A403-CD79813E5CCF}"/>
              </a:ext>
            </a:extLst>
          </p:cNvPr>
          <p:cNvSpPr/>
          <p:nvPr/>
        </p:nvSpPr>
        <p:spPr>
          <a:xfrm>
            <a:off x="7704806" y="2948036"/>
            <a:ext cx="424607" cy="138720"/>
          </a:xfrm>
          <a:prstGeom prst="rightArrow">
            <a:avLst/>
          </a:prstGeom>
          <a:solidFill>
            <a:srgbClr val="7D1246"/>
          </a:solidFill>
          <a:ln>
            <a:solidFill>
              <a:srgbClr val="7D124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a-ES"/>
          </a:p>
        </p:txBody>
      </p:sp>
      <p:sp>
        <p:nvSpPr>
          <p:cNvPr id="61" name="QuadreDeText 60">
            <a:extLst>
              <a:ext uri="{FF2B5EF4-FFF2-40B4-BE49-F238E27FC236}">
                <a16:creationId xmlns:a16="http://schemas.microsoft.com/office/drawing/2014/main" id="{86634894-D68E-49B8-8E65-4BDD39C8911A}"/>
              </a:ext>
            </a:extLst>
          </p:cNvPr>
          <p:cNvSpPr txBox="1"/>
          <p:nvPr/>
        </p:nvSpPr>
        <p:spPr>
          <a:xfrm>
            <a:off x="9734301" y="3624060"/>
            <a:ext cx="1771145" cy="968192"/>
          </a:xfrm>
          <a:prstGeom prst="rect">
            <a:avLst/>
          </a:prstGeom>
          <a:solidFill>
            <a:srgbClr val="01B3BD"/>
          </a:solidFill>
          <a:ln w="34925">
            <a:solidFill>
              <a:srgbClr val="01B3BD"/>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ca-ES" sz="1600" b="1">
                <a:solidFill>
                  <a:schemeClr val="bg1"/>
                </a:solidFill>
              </a:rPr>
              <a:t>POSSIBLE FINANÇAMENT</a:t>
            </a:r>
            <a:endParaRPr lang="ca-ES" sz="1600" b="1" kern="1200">
              <a:solidFill>
                <a:schemeClr val="bg1"/>
              </a:solidFill>
            </a:endParaRPr>
          </a:p>
        </p:txBody>
      </p:sp>
      <p:sp>
        <p:nvSpPr>
          <p:cNvPr id="5" name="Fletxa: doblada cap amunt 4">
            <a:extLst>
              <a:ext uri="{FF2B5EF4-FFF2-40B4-BE49-F238E27FC236}">
                <a16:creationId xmlns:a16="http://schemas.microsoft.com/office/drawing/2014/main" id="{20CA8A3A-09B5-40F1-875A-2479931CBABF}"/>
              </a:ext>
            </a:extLst>
          </p:cNvPr>
          <p:cNvSpPr/>
          <p:nvPr/>
        </p:nvSpPr>
        <p:spPr>
          <a:xfrm>
            <a:off x="9674193" y="4530302"/>
            <a:ext cx="1098581" cy="731520"/>
          </a:xfrm>
          <a:prstGeom prst="bentUpArrow">
            <a:avLst>
              <a:gd name="adj1" fmla="val 12245"/>
              <a:gd name="adj2" fmla="val 14796"/>
              <a:gd name="adj3" fmla="val 25000"/>
            </a:avLst>
          </a:prstGeom>
          <a:solidFill>
            <a:srgbClr val="7D124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a-ES"/>
          </a:p>
        </p:txBody>
      </p:sp>
      <p:sp>
        <p:nvSpPr>
          <p:cNvPr id="62" name="Fletxa: dreta 61">
            <a:extLst>
              <a:ext uri="{FF2B5EF4-FFF2-40B4-BE49-F238E27FC236}">
                <a16:creationId xmlns:a16="http://schemas.microsoft.com/office/drawing/2014/main" id="{7CC6CCF4-4D1E-4C35-8C44-CDE6FC098DC8}"/>
              </a:ext>
            </a:extLst>
          </p:cNvPr>
          <p:cNvSpPr/>
          <p:nvPr/>
        </p:nvSpPr>
        <p:spPr>
          <a:xfrm rot="16200000">
            <a:off x="8185039" y="4016863"/>
            <a:ext cx="1314450" cy="138724"/>
          </a:xfrm>
          <a:prstGeom prst="rightArrow">
            <a:avLst/>
          </a:prstGeom>
          <a:solidFill>
            <a:srgbClr val="7D1246"/>
          </a:solidFill>
          <a:ln>
            <a:solidFill>
              <a:srgbClr val="7D124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a-ES"/>
          </a:p>
        </p:txBody>
      </p:sp>
      <p:pic>
        <p:nvPicPr>
          <p:cNvPr id="37" name="Imatge 36">
            <a:extLst>
              <a:ext uri="{FF2B5EF4-FFF2-40B4-BE49-F238E27FC236}">
                <a16:creationId xmlns:a16="http://schemas.microsoft.com/office/drawing/2014/main" id="{FBE2A9E5-2EC8-4FD5-A35C-B5A3DE3587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8675" y="5748708"/>
            <a:ext cx="872109" cy="869823"/>
          </a:xfrm>
          <a:prstGeom prst="rect">
            <a:avLst/>
          </a:prstGeom>
        </p:spPr>
      </p:pic>
      <p:pic>
        <p:nvPicPr>
          <p:cNvPr id="38" name="Imagen 5" descr="Logo AGAUR 20 Anys">
            <a:extLst>
              <a:ext uri="{FF2B5EF4-FFF2-40B4-BE49-F238E27FC236}">
                <a16:creationId xmlns:a16="http://schemas.microsoft.com/office/drawing/2014/main" id="{125372FC-EDC3-4911-B97D-7C8BDF5A0A4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66942" y="6008631"/>
            <a:ext cx="586359" cy="588645"/>
          </a:xfrm>
          <a:prstGeom prst="rect">
            <a:avLst/>
          </a:prstGeom>
          <a:noFill/>
          <a:ln>
            <a:noFill/>
          </a:ln>
        </p:spPr>
      </p:pic>
      <p:sp>
        <p:nvSpPr>
          <p:cNvPr id="40" name="QuadreDeText 39">
            <a:extLst>
              <a:ext uri="{FF2B5EF4-FFF2-40B4-BE49-F238E27FC236}">
                <a16:creationId xmlns:a16="http://schemas.microsoft.com/office/drawing/2014/main" id="{E39B26E4-C1E2-4A9F-A7AB-99357ACD216E}"/>
              </a:ext>
            </a:extLst>
          </p:cNvPr>
          <p:cNvSpPr txBox="1"/>
          <p:nvPr/>
        </p:nvSpPr>
        <p:spPr>
          <a:xfrm>
            <a:off x="6118153" y="4636637"/>
            <a:ext cx="1663578" cy="1083496"/>
          </a:xfrm>
          <a:prstGeom prst="rect">
            <a:avLst/>
          </a:prstGeom>
          <a:solidFill>
            <a:schemeClr val="bg1"/>
          </a:solidFill>
          <a:ln w="41275">
            <a:solidFill>
              <a:srgbClr val="7D1246"/>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ca-ES" sz="1600" kern="1200">
                <a:solidFill>
                  <a:schemeClr val="tx1"/>
                </a:solidFill>
              </a:rPr>
              <a:t>Validació tècnica</a:t>
            </a:r>
          </a:p>
        </p:txBody>
      </p:sp>
      <p:sp>
        <p:nvSpPr>
          <p:cNvPr id="41" name="Fletxa: dreta 40">
            <a:extLst>
              <a:ext uri="{FF2B5EF4-FFF2-40B4-BE49-F238E27FC236}">
                <a16:creationId xmlns:a16="http://schemas.microsoft.com/office/drawing/2014/main" id="{BECAF9BE-5E04-4D9B-8252-D542F29137EA}"/>
              </a:ext>
            </a:extLst>
          </p:cNvPr>
          <p:cNvSpPr/>
          <p:nvPr/>
        </p:nvSpPr>
        <p:spPr>
          <a:xfrm>
            <a:off x="5776663" y="5110213"/>
            <a:ext cx="424607" cy="147687"/>
          </a:xfrm>
          <a:prstGeom prst="rightArrow">
            <a:avLst/>
          </a:prstGeom>
          <a:solidFill>
            <a:srgbClr val="01B3BD"/>
          </a:solidFill>
          <a:ln>
            <a:solidFill>
              <a:srgbClr val="01B3B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a-ES"/>
          </a:p>
        </p:txBody>
      </p:sp>
      <p:sp>
        <p:nvSpPr>
          <p:cNvPr id="44" name="Fletxa: dreta 43">
            <a:extLst>
              <a:ext uri="{FF2B5EF4-FFF2-40B4-BE49-F238E27FC236}">
                <a16:creationId xmlns:a16="http://schemas.microsoft.com/office/drawing/2014/main" id="{B6A6334E-CD93-4282-9003-CDE26FB0A3B7}"/>
              </a:ext>
            </a:extLst>
          </p:cNvPr>
          <p:cNvSpPr/>
          <p:nvPr/>
        </p:nvSpPr>
        <p:spPr>
          <a:xfrm>
            <a:off x="7672138" y="5110213"/>
            <a:ext cx="424607" cy="147687"/>
          </a:xfrm>
          <a:prstGeom prst="rightArrow">
            <a:avLst/>
          </a:prstGeom>
          <a:solidFill>
            <a:srgbClr val="01B3BD"/>
          </a:solidFill>
          <a:ln>
            <a:solidFill>
              <a:srgbClr val="01B3B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a-ES"/>
          </a:p>
        </p:txBody>
      </p:sp>
      <p:sp>
        <p:nvSpPr>
          <p:cNvPr id="45" name="QuadreDeText 44">
            <a:extLst>
              <a:ext uri="{FF2B5EF4-FFF2-40B4-BE49-F238E27FC236}">
                <a16:creationId xmlns:a16="http://schemas.microsoft.com/office/drawing/2014/main" id="{9AE50647-531A-4B75-8626-7BAECB3F08D3}"/>
              </a:ext>
            </a:extLst>
          </p:cNvPr>
          <p:cNvSpPr txBox="1"/>
          <p:nvPr/>
        </p:nvSpPr>
        <p:spPr>
          <a:xfrm>
            <a:off x="9642739" y="5202898"/>
            <a:ext cx="1253861" cy="369332"/>
          </a:xfrm>
          <a:prstGeom prst="rect">
            <a:avLst/>
          </a:prstGeom>
          <a:noFill/>
        </p:spPr>
        <p:txBody>
          <a:bodyPr wrap="square" rtlCol="0">
            <a:spAutoFit/>
          </a:bodyPr>
          <a:lstStyle/>
          <a:p>
            <a:r>
              <a:rPr lang="ca-ES" b="1"/>
              <a:t>GRC</a:t>
            </a:r>
            <a:r>
              <a:rPr lang="ca-ES"/>
              <a:t> i </a:t>
            </a:r>
            <a:r>
              <a:rPr lang="ca-ES" b="1"/>
              <a:t>GRE</a:t>
            </a:r>
          </a:p>
        </p:txBody>
      </p:sp>
      <p:sp>
        <p:nvSpPr>
          <p:cNvPr id="34" name="QuadreDeText 33">
            <a:extLst>
              <a:ext uri="{FF2B5EF4-FFF2-40B4-BE49-F238E27FC236}">
                <a16:creationId xmlns:a16="http://schemas.microsoft.com/office/drawing/2014/main" id="{275B312D-AB8A-48B3-8091-D9C9DF5C2054}"/>
              </a:ext>
            </a:extLst>
          </p:cNvPr>
          <p:cNvSpPr txBox="1"/>
          <p:nvPr/>
        </p:nvSpPr>
        <p:spPr>
          <a:xfrm>
            <a:off x="7733078" y="3890389"/>
            <a:ext cx="1253861" cy="369332"/>
          </a:xfrm>
          <a:prstGeom prst="rect">
            <a:avLst/>
          </a:prstGeom>
          <a:noFill/>
        </p:spPr>
        <p:txBody>
          <a:bodyPr wrap="square" rtlCol="0">
            <a:spAutoFit/>
          </a:bodyPr>
          <a:lstStyle/>
          <a:p>
            <a:r>
              <a:rPr lang="ca-ES" b="1"/>
              <a:t>GRC</a:t>
            </a:r>
            <a:r>
              <a:rPr lang="ca-ES"/>
              <a:t> i </a:t>
            </a:r>
            <a:r>
              <a:rPr lang="ca-ES" b="1"/>
              <a:t>GRE</a:t>
            </a:r>
          </a:p>
        </p:txBody>
      </p:sp>
    </p:spTree>
    <p:extLst>
      <p:ext uri="{BB962C8B-B14F-4D97-AF65-F5344CB8AC3E}">
        <p14:creationId xmlns:p14="http://schemas.microsoft.com/office/powerpoint/2010/main" val="452929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Imatge 50">
            <a:extLst>
              <a:ext uri="{FF2B5EF4-FFF2-40B4-BE49-F238E27FC236}">
                <a16:creationId xmlns:a16="http://schemas.microsoft.com/office/drawing/2014/main" id="{45311CB1-AEC5-4564-8ABE-C734AB9389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8675" y="5748708"/>
            <a:ext cx="872109" cy="869823"/>
          </a:xfrm>
          <a:prstGeom prst="rect">
            <a:avLst/>
          </a:prstGeom>
        </p:spPr>
      </p:pic>
      <p:pic>
        <p:nvPicPr>
          <p:cNvPr id="52" name="Imagen 5" descr="Logo AGAUR 20 Anys">
            <a:extLst>
              <a:ext uri="{FF2B5EF4-FFF2-40B4-BE49-F238E27FC236}">
                <a16:creationId xmlns:a16="http://schemas.microsoft.com/office/drawing/2014/main" id="{449603D2-8390-438A-AF30-10221038ED6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66942" y="6008631"/>
            <a:ext cx="586359" cy="588645"/>
          </a:xfrm>
          <a:prstGeom prst="rect">
            <a:avLst/>
          </a:prstGeom>
          <a:noFill/>
          <a:ln>
            <a:noFill/>
          </a:ln>
        </p:spPr>
      </p:pic>
      <p:sp>
        <p:nvSpPr>
          <p:cNvPr id="11" name="Rectangle 10">
            <a:extLst>
              <a:ext uri="{FF2B5EF4-FFF2-40B4-BE49-F238E27FC236}">
                <a16:creationId xmlns:a16="http://schemas.microsoft.com/office/drawing/2014/main" id="{7607C7D6-3FF9-4D19-8C8D-4F2D837CA5BA}"/>
              </a:ext>
            </a:extLst>
          </p:cNvPr>
          <p:cNvSpPr/>
          <p:nvPr/>
        </p:nvSpPr>
        <p:spPr>
          <a:xfrm>
            <a:off x="95268" y="98498"/>
            <a:ext cx="11985522" cy="1238865"/>
          </a:xfrm>
          <a:prstGeom prst="rect">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lIns="91440" tIns="45720" rIns="91440" bIns="45720" rtlCol="0" anchor="ctr"/>
          <a:lstStyle/>
          <a:p>
            <a:r>
              <a:rPr lang="ca-ES" sz="3600" b="1" dirty="0">
                <a:solidFill>
                  <a:srgbClr val="7D1246"/>
                </a:solidFill>
                <a:latin typeface="Arial"/>
                <a:cs typeface="Arial"/>
              </a:rPr>
              <a:t>Requisits generals</a:t>
            </a:r>
          </a:p>
          <a:p>
            <a:r>
              <a:rPr lang="ca-ES" sz="1000" dirty="0">
                <a:solidFill>
                  <a:schemeClr val="tx1"/>
                </a:solidFill>
                <a:latin typeface="Arial" panose="020B0604020202020204" pitchFamily="34" charset="0"/>
                <a:cs typeface="Arial" panose="020B0604020202020204" pitchFamily="34" charset="0"/>
              </a:rPr>
              <a:t>Aquest document no té validesa jurídica. Les bases dels ajuts SGR vàlids jurídicament seran les que es publiquin al DOGC. </a:t>
            </a:r>
            <a:r>
              <a:rPr lang="ca-ES" sz="3600" b="1" dirty="0">
                <a:solidFill>
                  <a:srgbClr val="7D1246"/>
                </a:solidFill>
                <a:latin typeface="Arial"/>
                <a:cs typeface="Arial"/>
              </a:rPr>
              <a:t> </a:t>
            </a:r>
            <a:endParaRPr lang="ca-ES" sz="3600" b="1" dirty="0">
              <a:solidFill>
                <a:srgbClr val="7D1246"/>
              </a:solidFill>
              <a:latin typeface="Arial" panose="020B0604020202020204" pitchFamily="34" charset="0"/>
              <a:cs typeface="Arial" panose="020B0604020202020204" pitchFamily="34" charset="0"/>
            </a:endParaRPr>
          </a:p>
        </p:txBody>
      </p:sp>
      <p:sp>
        <p:nvSpPr>
          <p:cNvPr id="16" name="QuadreDeText 15">
            <a:extLst>
              <a:ext uri="{FF2B5EF4-FFF2-40B4-BE49-F238E27FC236}">
                <a16:creationId xmlns:a16="http://schemas.microsoft.com/office/drawing/2014/main" id="{8B899362-54A0-40D1-8A9B-75848D15A1B4}"/>
              </a:ext>
            </a:extLst>
          </p:cNvPr>
          <p:cNvSpPr txBox="1"/>
          <p:nvPr/>
        </p:nvSpPr>
        <p:spPr>
          <a:xfrm>
            <a:off x="322758" y="1933258"/>
            <a:ext cx="11530543" cy="1985159"/>
          </a:xfrm>
          <a:prstGeom prst="rect">
            <a:avLst/>
          </a:prstGeom>
          <a:solidFill>
            <a:schemeClr val="bg1"/>
          </a:solidFill>
          <a:ln>
            <a:solidFill>
              <a:srgbClr val="7D1246"/>
            </a:solidFill>
          </a:ln>
        </p:spPr>
        <p:txBody>
          <a:bodyPr wrap="square" rtlCol="0">
            <a:spAutoFit/>
          </a:bodyPr>
          <a:lstStyle/>
          <a:p>
            <a:r>
              <a:rPr lang="ca-ES" sz="1600" dirty="0"/>
              <a:t>Personal vinculat a una institució de recerca de Catalunya:</a:t>
            </a:r>
          </a:p>
          <a:p>
            <a:pPr marL="285750" indent="-285750">
              <a:buFont typeface="Arial" panose="020B0604020202020204" pitchFamily="34" charset="0"/>
              <a:buChar char="•"/>
            </a:pPr>
            <a:r>
              <a:rPr lang="ca-ES" sz="1600" dirty="0"/>
              <a:t>1 únic/a coordinador/a, contractat a dedicació completa</a:t>
            </a:r>
          </a:p>
          <a:p>
            <a:pPr marL="285750" indent="-285750">
              <a:buFont typeface="Arial" panose="020B0604020202020204" pitchFamily="34" charset="0"/>
              <a:buChar char="•"/>
            </a:pPr>
            <a:r>
              <a:rPr lang="ca-ES" sz="1600" dirty="0"/>
              <a:t>Doctor/es contractats a dedicació completa</a:t>
            </a:r>
          </a:p>
          <a:p>
            <a:pPr marL="285750" indent="-285750">
              <a:buFont typeface="Arial" panose="020B0604020202020204" pitchFamily="34" charset="0"/>
              <a:buChar char="•"/>
            </a:pPr>
            <a:r>
              <a:rPr lang="ca-ES" sz="1600" dirty="0"/>
              <a:t>Altres perfils, a dedicació completa o parcial: investigadors/res doctor/es o no doctor/es, emèrits/tes, tècnics/</a:t>
            </a:r>
            <a:r>
              <a:rPr lang="ca-ES" sz="1600" dirty="0" err="1"/>
              <a:t>ques</a:t>
            </a:r>
            <a:r>
              <a:rPr lang="ca-ES" sz="1600" dirty="0"/>
              <a:t> de suport a la recerca i personal predoctoral en formació </a:t>
            </a:r>
          </a:p>
          <a:p>
            <a:endParaRPr lang="ca-ES" sz="1100" dirty="0"/>
          </a:p>
          <a:p>
            <a:r>
              <a:rPr lang="ca-ES" sz="1600" dirty="0"/>
              <a:t>Personal vinculats a institucions de fora de Catalunya, o a altres institucions que no siguin de recerca:</a:t>
            </a:r>
          </a:p>
          <a:p>
            <a:pPr marL="285750" indent="-285750">
              <a:buFont typeface="Arial" panose="020B0604020202020204" pitchFamily="34" charset="0"/>
              <a:buChar char="•"/>
            </a:pPr>
            <a:r>
              <a:rPr lang="ca-ES" sz="1600" dirty="0"/>
              <a:t>Col·laboradors/res. No comptabilitzen com a membres del grup ni s’avaluen els seus mèrits</a:t>
            </a:r>
          </a:p>
        </p:txBody>
      </p:sp>
      <p:grpSp>
        <p:nvGrpSpPr>
          <p:cNvPr id="19" name="Agrupa 18">
            <a:extLst>
              <a:ext uri="{FF2B5EF4-FFF2-40B4-BE49-F238E27FC236}">
                <a16:creationId xmlns:a16="http://schemas.microsoft.com/office/drawing/2014/main" id="{1F83BA2A-C7FD-44D4-B457-FC9FBC61F377}"/>
              </a:ext>
            </a:extLst>
          </p:cNvPr>
          <p:cNvGrpSpPr/>
          <p:nvPr/>
        </p:nvGrpSpPr>
        <p:grpSpPr>
          <a:xfrm>
            <a:off x="315601" y="1616226"/>
            <a:ext cx="11548901" cy="371027"/>
            <a:chOff x="315601" y="1616226"/>
            <a:chExt cx="11548901" cy="371027"/>
          </a:xfrm>
        </p:grpSpPr>
        <p:sp>
          <p:nvSpPr>
            <p:cNvPr id="20" name="QuadreDeText 19">
              <a:extLst>
                <a:ext uri="{FF2B5EF4-FFF2-40B4-BE49-F238E27FC236}">
                  <a16:creationId xmlns:a16="http://schemas.microsoft.com/office/drawing/2014/main" id="{CAE93531-75FB-40CA-8D58-CE55CA452400}"/>
                </a:ext>
              </a:extLst>
            </p:cNvPr>
            <p:cNvSpPr txBox="1"/>
            <p:nvPr/>
          </p:nvSpPr>
          <p:spPr>
            <a:xfrm>
              <a:off x="318782" y="1616226"/>
              <a:ext cx="11545720" cy="369332"/>
            </a:xfrm>
            <a:prstGeom prst="rect">
              <a:avLst/>
            </a:prstGeom>
            <a:solidFill>
              <a:srgbClr val="7D1246"/>
            </a:solidFill>
          </p:spPr>
          <p:txBody>
            <a:bodyPr wrap="square">
              <a:spAutoFit/>
            </a:bodyPr>
            <a:lstStyle/>
            <a:p>
              <a:r>
                <a:rPr lang="ca-ES">
                  <a:solidFill>
                    <a:schemeClr val="bg1"/>
                  </a:solidFill>
                </a:rPr>
                <a:t>        </a:t>
              </a:r>
            </a:p>
          </p:txBody>
        </p:sp>
        <p:sp>
          <p:nvSpPr>
            <p:cNvPr id="21" name="Rectangle 20">
              <a:extLst>
                <a:ext uri="{FF2B5EF4-FFF2-40B4-BE49-F238E27FC236}">
                  <a16:creationId xmlns:a16="http://schemas.microsoft.com/office/drawing/2014/main" id="{D3C9C2EA-B846-4EA2-98B4-EABE44A5D82E}"/>
                </a:ext>
              </a:extLst>
            </p:cNvPr>
            <p:cNvSpPr/>
            <p:nvPr/>
          </p:nvSpPr>
          <p:spPr>
            <a:xfrm>
              <a:off x="315601" y="1617921"/>
              <a:ext cx="2646674" cy="369332"/>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a:t>Composició dels grups</a:t>
              </a:r>
            </a:p>
          </p:txBody>
        </p:sp>
      </p:grpSp>
      <p:sp>
        <p:nvSpPr>
          <p:cNvPr id="22" name="QuadreDeText 21">
            <a:extLst>
              <a:ext uri="{FF2B5EF4-FFF2-40B4-BE49-F238E27FC236}">
                <a16:creationId xmlns:a16="http://schemas.microsoft.com/office/drawing/2014/main" id="{C069D1D2-E178-42E2-91AA-469516BA861D}"/>
              </a:ext>
            </a:extLst>
          </p:cNvPr>
          <p:cNvSpPr txBox="1"/>
          <p:nvPr/>
        </p:nvSpPr>
        <p:spPr>
          <a:xfrm>
            <a:off x="332283" y="4343083"/>
            <a:ext cx="11530543" cy="1323439"/>
          </a:xfrm>
          <a:prstGeom prst="rect">
            <a:avLst/>
          </a:prstGeom>
          <a:solidFill>
            <a:schemeClr val="bg1"/>
          </a:solidFill>
          <a:ln>
            <a:solidFill>
              <a:srgbClr val="7D1246"/>
            </a:solidFill>
          </a:ln>
        </p:spPr>
        <p:txBody>
          <a:bodyPr wrap="square" rtlCol="0">
            <a:spAutoFit/>
          </a:bodyPr>
          <a:lstStyle/>
          <a:p>
            <a:pPr marL="285750" indent="-285750">
              <a:buFont typeface="Wingdings" panose="05000000000000000000" pitchFamily="2" charset="2"/>
              <a:buChar char="q"/>
            </a:pPr>
            <a:r>
              <a:rPr lang="ca-ES" sz="1600" dirty="0"/>
              <a:t>Un/a mateix investigador/a només pot constar com a membre a un grup de la mateixa convocatòria*</a:t>
            </a:r>
          </a:p>
          <a:p>
            <a:pPr marL="285750" indent="-285750">
              <a:buFont typeface="Wingdings" panose="05000000000000000000" pitchFamily="2" charset="2"/>
              <a:buChar char="q"/>
            </a:pPr>
            <a:r>
              <a:rPr lang="ca-ES" sz="1600" dirty="0"/>
              <a:t>Els grups poden estar formats per investigador/es de diferents institucions</a:t>
            </a:r>
          </a:p>
          <a:p>
            <a:pPr marL="285750" indent="-285750">
              <a:buFont typeface="Wingdings" panose="05000000000000000000" pitchFamily="2" charset="2"/>
              <a:buChar char="q"/>
            </a:pPr>
            <a:r>
              <a:rPr lang="ca-ES" sz="1600" dirty="0"/>
              <a:t>Un grup pot estar afiliat a més d’una institució sempre que es compleixin els requisits pel que fa al nombre mínim de membres i doctors/es contractats a dedicació completa a cada institució</a:t>
            </a:r>
          </a:p>
          <a:p>
            <a:pPr marL="285750" indent="-285750">
              <a:buFont typeface="Wingdings" panose="05000000000000000000" pitchFamily="2" charset="2"/>
              <a:buChar char="q"/>
            </a:pPr>
            <a:r>
              <a:rPr lang="ca-ES" sz="1600" dirty="0"/>
              <a:t>Període de l’activitat de recerca que comptabilitza pels requisits: </a:t>
            </a:r>
            <a:r>
              <a:rPr lang="ca-ES" sz="1600" b="1" dirty="0"/>
              <a:t>01/07/2017 – termini de presentació de sol·licituds</a:t>
            </a:r>
            <a:endParaRPr lang="ca-ES" sz="1600" dirty="0"/>
          </a:p>
        </p:txBody>
      </p:sp>
      <p:grpSp>
        <p:nvGrpSpPr>
          <p:cNvPr id="23" name="Agrupa 22">
            <a:extLst>
              <a:ext uri="{FF2B5EF4-FFF2-40B4-BE49-F238E27FC236}">
                <a16:creationId xmlns:a16="http://schemas.microsoft.com/office/drawing/2014/main" id="{F80EFF7B-3E10-45F7-BA88-AF4AD0503AE5}"/>
              </a:ext>
            </a:extLst>
          </p:cNvPr>
          <p:cNvGrpSpPr/>
          <p:nvPr/>
        </p:nvGrpSpPr>
        <p:grpSpPr>
          <a:xfrm>
            <a:off x="325126" y="4025900"/>
            <a:ext cx="11548901" cy="369483"/>
            <a:chOff x="315601" y="1616075"/>
            <a:chExt cx="11548901" cy="369483"/>
          </a:xfrm>
        </p:grpSpPr>
        <p:sp>
          <p:nvSpPr>
            <p:cNvPr id="24" name="QuadreDeText 23">
              <a:extLst>
                <a:ext uri="{FF2B5EF4-FFF2-40B4-BE49-F238E27FC236}">
                  <a16:creationId xmlns:a16="http://schemas.microsoft.com/office/drawing/2014/main" id="{CFB83C63-CE80-4059-B1DF-73B902D445EA}"/>
                </a:ext>
              </a:extLst>
            </p:cNvPr>
            <p:cNvSpPr txBox="1"/>
            <p:nvPr/>
          </p:nvSpPr>
          <p:spPr>
            <a:xfrm>
              <a:off x="318782" y="1616226"/>
              <a:ext cx="11545720" cy="369332"/>
            </a:xfrm>
            <a:prstGeom prst="rect">
              <a:avLst/>
            </a:prstGeom>
            <a:solidFill>
              <a:srgbClr val="7D1246"/>
            </a:solidFill>
          </p:spPr>
          <p:txBody>
            <a:bodyPr wrap="square">
              <a:spAutoFit/>
            </a:bodyPr>
            <a:lstStyle/>
            <a:p>
              <a:r>
                <a:rPr lang="ca-ES">
                  <a:solidFill>
                    <a:schemeClr val="bg1"/>
                  </a:solidFill>
                </a:rPr>
                <a:t>        </a:t>
              </a:r>
            </a:p>
          </p:txBody>
        </p:sp>
        <p:sp>
          <p:nvSpPr>
            <p:cNvPr id="25" name="Rectangle 24">
              <a:extLst>
                <a:ext uri="{FF2B5EF4-FFF2-40B4-BE49-F238E27FC236}">
                  <a16:creationId xmlns:a16="http://schemas.microsoft.com/office/drawing/2014/main" id="{B3148DC1-385B-4E16-8087-C0A7574B63C4}"/>
                </a:ext>
              </a:extLst>
            </p:cNvPr>
            <p:cNvSpPr/>
            <p:nvPr/>
          </p:nvSpPr>
          <p:spPr>
            <a:xfrm>
              <a:off x="315601" y="1616075"/>
              <a:ext cx="2646674" cy="368300"/>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dirty="0"/>
                <a:t>Altres</a:t>
              </a:r>
            </a:p>
          </p:txBody>
        </p:sp>
      </p:grpSp>
      <p:sp>
        <p:nvSpPr>
          <p:cNvPr id="13" name="QuadreDeText 12">
            <a:extLst>
              <a:ext uri="{FF2B5EF4-FFF2-40B4-BE49-F238E27FC236}">
                <a16:creationId xmlns:a16="http://schemas.microsoft.com/office/drawing/2014/main" id="{AE3F4313-C5B9-4A15-A4C2-95D432C08030}"/>
              </a:ext>
            </a:extLst>
          </p:cNvPr>
          <p:cNvSpPr txBox="1"/>
          <p:nvPr/>
        </p:nvSpPr>
        <p:spPr>
          <a:xfrm>
            <a:off x="247667" y="5686519"/>
            <a:ext cx="10121007" cy="492443"/>
          </a:xfrm>
          <a:prstGeom prst="rect">
            <a:avLst/>
          </a:prstGeom>
          <a:noFill/>
        </p:spPr>
        <p:txBody>
          <a:bodyPr wrap="square" rtlCol="0">
            <a:spAutoFit/>
          </a:bodyPr>
          <a:lstStyle/>
          <a:p>
            <a:r>
              <a:rPr lang="ca-ES" sz="1200" dirty="0"/>
              <a:t>*Un cop resolta la convocatòria es podrà valorar </a:t>
            </a:r>
            <a:r>
              <a:rPr lang="ca-ES" sz="1200" u="sng" dirty="0"/>
              <a:t>excepcionalment</a:t>
            </a:r>
            <a:r>
              <a:rPr lang="ca-ES" sz="1200" dirty="0"/>
              <a:t> la possibilitat d’una doble vinculació de membres del grup que no siguin el coordinador o la coordinadora. Màxim una persona per grup amb participació compartida.</a:t>
            </a:r>
            <a:r>
              <a:rPr lang="ca-ES" sz="1400" dirty="0"/>
              <a:t> </a:t>
            </a:r>
          </a:p>
        </p:txBody>
      </p:sp>
    </p:spTree>
    <p:extLst>
      <p:ext uri="{BB962C8B-B14F-4D97-AF65-F5344CB8AC3E}">
        <p14:creationId xmlns:p14="http://schemas.microsoft.com/office/powerpoint/2010/main" val="1373747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ula 9">
            <a:extLst>
              <a:ext uri="{FF2B5EF4-FFF2-40B4-BE49-F238E27FC236}">
                <a16:creationId xmlns:a16="http://schemas.microsoft.com/office/drawing/2014/main" id="{9B43EFD5-D697-40BE-AD1C-647CC3D7BCE4}"/>
              </a:ext>
            </a:extLst>
          </p:cNvPr>
          <p:cNvGraphicFramePr>
            <a:graphicFrameLocks noGrp="1"/>
          </p:cNvGraphicFramePr>
          <p:nvPr>
            <p:extLst>
              <p:ext uri="{D42A27DB-BD31-4B8C-83A1-F6EECF244321}">
                <p14:modId xmlns:p14="http://schemas.microsoft.com/office/powerpoint/2010/main" val="1213126014"/>
              </p:ext>
            </p:extLst>
          </p:nvPr>
        </p:nvGraphicFramePr>
        <p:xfrm>
          <a:off x="242046" y="1736722"/>
          <a:ext cx="10244978" cy="5094421"/>
        </p:xfrm>
        <a:graphic>
          <a:graphicData uri="http://schemas.openxmlformats.org/drawingml/2006/table">
            <a:tbl>
              <a:tblPr firstRow="1" bandRow="1">
                <a:tableStyleId>{0E3FDE45-AF77-4B5C-9715-49D594BDF05E}</a:tableStyleId>
              </a:tblPr>
              <a:tblGrid>
                <a:gridCol w="1608226">
                  <a:extLst>
                    <a:ext uri="{9D8B030D-6E8A-4147-A177-3AD203B41FA5}">
                      <a16:colId xmlns:a16="http://schemas.microsoft.com/office/drawing/2014/main" val="20000"/>
                    </a:ext>
                  </a:extLst>
                </a:gridCol>
                <a:gridCol w="758425">
                  <a:extLst>
                    <a:ext uri="{9D8B030D-6E8A-4147-A177-3AD203B41FA5}">
                      <a16:colId xmlns:a16="http://schemas.microsoft.com/office/drawing/2014/main" val="20001"/>
                    </a:ext>
                  </a:extLst>
                </a:gridCol>
                <a:gridCol w="7878327">
                  <a:extLst>
                    <a:ext uri="{9D8B030D-6E8A-4147-A177-3AD203B41FA5}">
                      <a16:colId xmlns:a16="http://schemas.microsoft.com/office/drawing/2014/main" val="20002"/>
                    </a:ext>
                  </a:extLst>
                </a:gridCol>
              </a:tblGrid>
              <a:tr h="644341">
                <a:tc>
                  <a:txBody>
                    <a:bodyPr/>
                    <a:lstStyle/>
                    <a:p>
                      <a:r>
                        <a:rPr lang="ca-ES" sz="1700" b="1" noProof="0">
                          <a:solidFill>
                            <a:schemeClr val="tx1"/>
                          </a:solidFill>
                        </a:rPr>
                        <a:t>Composició dels grups</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endParaRPr lang="ca-ES" sz="1700" noProof="0">
                        <a:solidFill>
                          <a:schemeClr val="tx1"/>
                        </a:solidFill>
                      </a:endParaRPr>
                    </a:p>
                    <a:p>
                      <a:endParaRPr lang="ca-ES" sz="1700" noProof="0">
                        <a:solidFill>
                          <a:schemeClr val="tx1"/>
                        </a:solidFill>
                      </a:endParaRP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r>
                        <a:rPr lang="ca-ES" sz="1600" b="0" noProof="0" dirty="0">
                          <a:solidFill>
                            <a:schemeClr val="tx1"/>
                          </a:solidFill>
                        </a:rPr>
                        <a:t>4 membres – 3 </a:t>
                      </a:r>
                      <a:r>
                        <a:rPr lang="ca-ES" sz="1600" b="0" noProof="0" dirty="0" err="1">
                          <a:solidFill>
                            <a:schemeClr val="tx1"/>
                          </a:solidFill>
                        </a:rPr>
                        <a:t>drs</a:t>
                      </a:r>
                      <a:r>
                        <a:rPr lang="ca-ES" sz="1600" b="0" noProof="0" dirty="0">
                          <a:solidFill>
                            <a:schemeClr val="tx1"/>
                          </a:solidFill>
                        </a:rPr>
                        <a:t>/</a:t>
                      </a:r>
                      <a:r>
                        <a:rPr lang="ca-ES" sz="1600" b="0" noProof="0" dirty="0" err="1">
                          <a:solidFill>
                            <a:schemeClr val="tx1"/>
                          </a:solidFill>
                        </a:rPr>
                        <a:t>dres</a:t>
                      </a:r>
                      <a:r>
                        <a:rPr lang="ca-ES" sz="1600" b="0" noProof="0" dirty="0">
                          <a:solidFill>
                            <a:schemeClr val="tx1"/>
                          </a:solidFill>
                        </a:rPr>
                        <a:t> dedicació completa</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extLst>
                  <a:ext uri="{0D108BD9-81ED-4DB2-BD59-A6C34878D82A}">
                    <a16:rowId xmlns:a16="http://schemas.microsoft.com/office/drawing/2014/main" val="10000"/>
                  </a:ext>
                </a:extLst>
              </a:tr>
              <a:tr h="2026596">
                <a:tc>
                  <a:txBody>
                    <a:bodyPr/>
                    <a:lstStyle/>
                    <a:p>
                      <a:r>
                        <a:rPr lang="ca-ES" sz="1700" b="1" noProof="0">
                          <a:solidFill>
                            <a:schemeClr val="tx1"/>
                          </a:solidFill>
                        </a:rPr>
                        <a:t>Activitat de recerca dels grups</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endParaRPr lang="ca-ES" sz="1700" noProof="0">
                        <a:solidFill>
                          <a:schemeClr val="tx1"/>
                        </a:solidFill>
                      </a:endParaRP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pPr marL="0" indent="0">
                        <a:buFont typeface="Arial" panose="020B0604020202020204" pitchFamily="34" charset="0"/>
                        <a:buNone/>
                      </a:pPr>
                      <a:r>
                        <a:rPr lang="ca-ES" sz="1600" b="1" noProof="0" dirty="0">
                          <a:solidFill>
                            <a:schemeClr val="tx1"/>
                          </a:solidFill>
                        </a:rPr>
                        <a:t>Al menys 2 requisits (aconseguits entre l’01/07/2017 – termini sol·licitud)* entre</a:t>
                      </a:r>
                      <a:r>
                        <a:rPr lang="ca-ES" sz="1600" b="0" noProof="0" dirty="0">
                          <a:solidFill>
                            <a:schemeClr val="tx1"/>
                          </a:solidFill>
                        </a:rPr>
                        <a:t>:</a:t>
                      </a:r>
                    </a:p>
                    <a:p>
                      <a:pPr marL="285750" indent="-285750">
                        <a:buFont typeface="Arial" panose="020B0604020202020204" pitchFamily="34" charset="0"/>
                        <a:buChar char="•"/>
                      </a:pPr>
                      <a:r>
                        <a:rPr lang="ca-ES" sz="1600" b="0" noProof="0" dirty="0">
                          <a:solidFill>
                            <a:schemeClr val="tx1"/>
                          </a:solidFill>
                        </a:rPr>
                        <a:t>2 projectes</a:t>
                      </a:r>
                      <a:r>
                        <a:rPr lang="ca-ES" sz="1600" b="0" baseline="0" noProof="0" dirty="0">
                          <a:solidFill>
                            <a:schemeClr val="tx1"/>
                          </a:solidFill>
                        </a:rPr>
                        <a:t> de recerca competitius IP membres doctor a dedicació completa del grup</a:t>
                      </a:r>
                    </a:p>
                    <a:p>
                      <a:pPr marL="285750" indent="-285750">
                        <a:buFont typeface="Arial" panose="020B0604020202020204" pitchFamily="34" charset="0"/>
                        <a:buChar char="•"/>
                      </a:pPr>
                      <a:r>
                        <a:rPr lang="ca-ES" sz="1600" b="0" baseline="0" noProof="0" dirty="0">
                          <a:solidFill>
                            <a:schemeClr val="tx1"/>
                          </a:solidFill>
                        </a:rPr>
                        <a:t>Entre membres doctors a dedicació completa, 1 (o varis) contractes o convenis de recerca (20.000€)</a:t>
                      </a:r>
                    </a:p>
                    <a:p>
                      <a:pPr marL="285750" indent="-285750">
                        <a:buFont typeface="Arial" panose="020B0604020202020204" pitchFamily="34" charset="0"/>
                        <a:buChar char="•"/>
                      </a:pPr>
                      <a:r>
                        <a:rPr lang="ca-ES" sz="1600" b="0" baseline="0" noProof="0" dirty="0">
                          <a:solidFill>
                            <a:schemeClr val="tx1"/>
                          </a:solidFill>
                        </a:rPr>
                        <a:t>1 membre programa ICREA Sènior o ICREA Acadèmia</a:t>
                      </a:r>
                    </a:p>
                    <a:p>
                      <a:pPr marL="285750" indent="-285750">
                        <a:buFont typeface="Arial" panose="020B0604020202020204" pitchFamily="34" charset="0"/>
                        <a:buChar char="•"/>
                      </a:pPr>
                      <a:r>
                        <a:rPr lang="ca-ES" sz="1600" b="0" baseline="0" noProof="0" dirty="0">
                          <a:solidFill>
                            <a:schemeClr val="tx1"/>
                          </a:solidFill>
                        </a:rPr>
                        <a:t>1 membre programa Ramon y Cajal, Miguel </a:t>
                      </a:r>
                      <a:r>
                        <a:rPr lang="ca-ES" sz="1600" b="0" baseline="0" noProof="0" dirty="0" err="1">
                          <a:solidFill>
                            <a:schemeClr val="tx1"/>
                          </a:solidFill>
                        </a:rPr>
                        <a:t>Servet</a:t>
                      </a:r>
                      <a:r>
                        <a:rPr lang="ca-ES" sz="1600" b="0" baseline="0" noProof="0" dirty="0">
                          <a:solidFill>
                            <a:schemeClr val="tx1"/>
                          </a:solidFill>
                        </a:rPr>
                        <a:t> o Beatriz </a:t>
                      </a:r>
                      <a:r>
                        <a:rPr lang="ca-ES" sz="1600" b="0" baseline="0" noProof="0" dirty="0" err="1">
                          <a:solidFill>
                            <a:schemeClr val="tx1"/>
                          </a:solidFill>
                        </a:rPr>
                        <a:t>Galindo</a:t>
                      </a:r>
                      <a:endParaRPr lang="ca-ES" sz="1600" b="0" baseline="0" noProof="0" dirty="0">
                        <a:solidFill>
                          <a:schemeClr val="tx1"/>
                        </a:solidFill>
                      </a:endParaRPr>
                    </a:p>
                    <a:p>
                      <a:pPr marL="285750" indent="-285750">
                        <a:buFont typeface="Arial" panose="020B0604020202020204" pitchFamily="34" charset="0"/>
                        <a:buChar char="•"/>
                      </a:pPr>
                      <a:r>
                        <a:rPr lang="ca-ES" sz="1600" b="0" baseline="0" noProof="0" dirty="0">
                          <a:solidFill>
                            <a:schemeClr val="tx1"/>
                          </a:solidFill>
                        </a:rPr>
                        <a:t>1 membre programes BP, </a:t>
                      </a:r>
                      <a:r>
                        <a:rPr lang="ca-ES" sz="1600" b="0" baseline="0" noProof="0" dirty="0" err="1">
                          <a:solidFill>
                            <a:schemeClr val="tx1"/>
                          </a:solidFill>
                        </a:rPr>
                        <a:t>JdC</a:t>
                      </a:r>
                      <a:r>
                        <a:rPr lang="ca-ES" sz="1600" b="0" baseline="0" noProof="0" dirty="0">
                          <a:solidFill>
                            <a:schemeClr val="tx1"/>
                          </a:solidFill>
                        </a:rPr>
                        <a:t>, SB, MZ, MS, MSC o </a:t>
                      </a:r>
                      <a:r>
                        <a:rPr lang="ca-ES" sz="1600" b="0" baseline="0" noProof="0" dirty="0" err="1">
                          <a:solidFill>
                            <a:schemeClr val="tx1"/>
                          </a:solidFill>
                        </a:rPr>
                        <a:t>postdocs</a:t>
                      </a:r>
                      <a:r>
                        <a:rPr lang="ca-ES" sz="1600" b="0" baseline="0" noProof="0" dirty="0">
                          <a:solidFill>
                            <a:schemeClr val="tx1"/>
                          </a:solidFill>
                        </a:rPr>
                        <a:t> similars de concurrència competitiva</a:t>
                      </a:r>
                    </a:p>
                    <a:p>
                      <a:pPr marL="285750" indent="-285750">
                        <a:buFont typeface="Arial" panose="020B0604020202020204" pitchFamily="34" charset="0"/>
                        <a:buChar char="•"/>
                      </a:pPr>
                      <a:r>
                        <a:rPr lang="ca-ES" sz="1600" b="0" baseline="0" noProof="0" dirty="0">
                          <a:solidFill>
                            <a:schemeClr val="tx1"/>
                          </a:solidFill>
                        </a:rPr>
                        <a:t>3 trams de recerca vius entre els doctors/es a dedicació completa (1 tram pot ser de transferència)</a:t>
                      </a:r>
                    </a:p>
                    <a:p>
                      <a:pPr marL="285750" indent="-285750">
                        <a:buFont typeface="Arial" panose="020B0604020202020204" pitchFamily="34" charset="0"/>
                        <a:buChar char="•"/>
                      </a:pPr>
                      <a:r>
                        <a:rPr lang="ca-ES" sz="1600" b="0" baseline="0" noProof="0" dirty="0">
                          <a:solidFill>
                            <a:schemeClr val="tx1"/>
                          </a:solidFill>
                        </a:rPr>
                        <a:t>Membres doctors a dedicació completa del grup IP d’1 projecte competitiu d’innovació i transferència del coneixement o 2 patents en actiu o registrades</a:t>
                      </a:r>
                    </a:p>
                    <a:p>
                      <a:r>
                        <a:rPr lang="ca-ES" sz="1200" dirty="0"/>
                        <a:t>* També poden ser requisits </a:t>
                      </a:r>
                      <a:r>
                        <a:rPr lang="ca-ES" sz="1200" b="1" u="sng" dirty="0"/>
                        <a:t>vigents</a:t>
                      </a:r>
                      <a:r>
                        <a:rPr lang="ca-ES" sz="1200" dirty="0"/>
                        <a:t> en el moment de sol·licitud amb independència de quan s’hagin aconseguit. Un mateix requisit només comptabilitzarà una vegada.</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extLst>
                  <a:ext uri="{0D108BD9-81ED-4DB2-BD59-A6C34878D82A}">
                    <a16:rowId xmlns:a16="http://schemas.microsoft.com/office/drawing/2014/main" val="10001"/>
                  </a:ext>
                </a:extLst>
              </a:tr>
              <a:tr h="644341">
                <a:tc>
                  <a:txBody>
                    <a:bodyPr/>
                    <a:lstStyle/>
                    <a:p>
                      <a:r>
                        <a:rPr lang="ca-ES" sz="1700" b="1" noProof="0">
                          <a:solidFill>
                            <a:schemeClr val="tx1"/>
                          </a:solidFill>
                        </a:rPr>
                        <a:t>Capacitat formativa</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endParaRPr lang="ca-ES" sz="1700" noProof="0">
                        <a:solidFill>
                          <a:schemeClr val="tx1"/>
                        </a:solidFill>
                      </a:endParaRPr>
                    </a:p>
                    <a:p>
                      <a:endParaRPr lang="ca-ES" sz="1700" noProof="0">
                        <a:solidFill>
                          <a:schemeClr val="tx1"/>
                        </a:solidFill>
                      </a:endParaRP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tc>
                  <a:txBody>
                    <a:bodyPr/>
                    <a:lstStyle/>
                    <a:p>
                      <a:r>
                        <a:rPr lang="ca-ES" sz="1600" b="1" noProof="0" dirty="0">
                          <a:solidFill>
                            <a:schemeClr val="tx1"/>
                          </a:solidFill>
                        </a:rPr>
                        <a:t>Entre els doctors a dedicació completa, al menys un total de 2 aportacions entre</a:t>
                      </a:r>
                      <a:r>
                        <a:rPr lang="ca-ES" sz="1600" b="0" noProof="0" dirty="0">
                          <a:solidFill>
                            <a:schemeClr val="tx1"/>
                          </a:solidFill>
                        </a:rPr>
                        <a:t>:</a:t>
                      </a:r>
                    </a:p>
                    <a:p>
                      <a:pPr marL="285750" indent="-285750">
                        <a:buFont typeface="Arial" panose="020B0604020202020204" pitchFamily="34" charset="0"/>
                        <a:buChar char="•"/>
                      </a:pPr>
                      <a:r>
                        <a:rPr lang="ca-ES" sz="1600" b="0" noProof="0" dirty="0">
                          <a:solidFill>
                            <a:schemeClr val="tx1"/>
                          </a:solidFill>
                        </a:rPr>
                        <a:t>Haver dirigit tesis llegides o dipositades (01/07/2017 - termini sol·licitud)</a:t>
                      </a:r>
                    </a:p>
                    <a:p>
                      <a:pPr marL="285750" indent="-285750">
                        <a:buFont typeface="Arial" panose="020B0604020202020204" pitchFamily="34" charset="0"/>
                        <a:buChar char="•"/>
                      </a:pPr>
                      <a:r>
                        <a:rPr lang="ca-ES" sz="1600" b="0" noProof="0" dirty="0">
                          <a:solidFill>
                            <a:schemeClr val="tx1"/>
                          </a:solidFill>
                        </a:rPr>
                        <a:t>Dirigir tesis, encara no llegides ni dipositades, d’un beneficiari de contracte predoctoral EPIF de concurrència competitiva (01/07/2017 - termini sol·licitud)</a:t>
                      </a:r>
                    </a:p>
                  </a:txBody>
                  <a:tcPr>
                    <a:lnL w="12700" cap="flat" cmpd="sng" algn="ctr">
                      <a:solidFill>
                        <a:srgbClr val="7D1246"/>
                      </a:solidFill>
                      <a:prstDash val="solid"/>
                      <a:round/>
                      <a:headEnd type="none" w="med" len="med"/>
                      <a:tailEnd type="none" w="med" len="med"/>
                    </a:lnL>
                    <a:lnR w="12700" cap="flat" cmpd="sng" algn="ctr">
                      <a:solidFill>
                        <a:srgbClr val="7D1246"/>
                      </a:solidFill>
                      <a:prstDash val="solid"/>
                      <a:round/>
                      <a:headEnd type="none" w="med" len="med"/>
                      <a:tailEnd type="none" w="med" len="med"/>
                    </a:lnR>
                    <a:lnT w="12700" cap="flat" cmpd="sng" algn="ctr">
                      <a:solidFill>
                        <a:srgbClr val="7D1246"/>
                      </a:solidFill>
                      <a:prstDash val="solid"/>
                      <a:round/>
                      <a:headEnd type="none" w="med" len="med"/>
                      <a:tailEnd type="none" w="med" len="med"/>
                    </a:lnT>
                    <a:lnB w="12700" cap="flat" cmpd="sng" algn="ctr">
                      <a:solidFill>
                        <a:srgbClr val="7D1246"/>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pic>
        <p:nvPicPr>
          <p:cNvPr id="51" name="Imatge 50">
            <a:extLst>
              <a:ext uri="{FF2B5EF4-FFF2-40B4-BE49-F238E27FC236}">
                <a16:creationId xmlns:a16="http://schemas.microsoft.com/office/drawing/2014/main" id="{45311CB1-AEC5-4564-8ABE-C734AB9389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8700" y="5748708"/>
            <a:ext cx="872109" cy="869823"/>
          </a:xfrm>
          <a:prstGeom prst="rect">
            <a:avLst/>
          </a:prstGeom>
        </p:spPr>
      </p:pic>
      <p:pic>
        <p:nvPicPr>
          <p:cNvPr id="52" name="Imagen 5" descr="Logo AGAUR 20 Anys">
            <a:extLst>
              <a:ext uri="{FF2B5EF4-FFF2-40B4-BE49-F238E27FC236}">
                <a16:creationId xmlns:a16="http://schemas.microsoft.com/office/drawing/2014/main" id="{449603D2-8390-438A-AF30-10221038ED6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466967" y="6008631"/>
            <a:ext cx="586359" cy="588645"/>
          </a:xfrm>
          <a:prstGeom prst="rect">
            <a:avLst/>
          </a:prstGeom>
          <a:noFill/>
          <a:ln>
            <a:noFill/>
          </a:ln>
        </p:spPr>
      </p:pic>
      <p:sp>
        <p:nvSpPr>
          <p:cNvPr id="11" name="Rectangle 10">
            <a:extLst>
              <a:ext uri="{FF2B5EF4-FFF2-40B4-BE49-F238E27FC236}">
                <a16:creationId xmlns:a16="http://schemas.microsoft.com/office/drawing/2014/main" id="{7607C7D6-3FF9-4D19-8C8D-4F2D837CA5BA}"/>
              </a:ext>
            </a:extLst>
          </p:cNvPr>
          <p:cNvSpPr/>
          <p:nvPr/>
        </p:nvSpPr>
        <p:spPr>
          <a:xfrm>
            <a:off x="95268" y="98498"/>
            <a:ext cx="11985522" cy="1238865"/>
          </a:xfrm>
          <a:prstGeom prst="rect">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lIns="91440" tIns="45720" rIns="91440" bIns="45720" rtlCol="0" anchor="ctr"/>
          <a:lstStyle/>
          <a:p>
            <a:r>
              <a:rPr lang="ca-ES" sz="3600" b="1" dirty="0">
                <a:solidFill>
                  <a:srgbClr val="7D1246"/>
                </a:solidFill>
                <a:latin typeface="Arial"/>
                <a:cs typeface="Arial"/>
              </a:rPr>
              <a:t>Requisits GRC – reconeixement</a:t>
            </a:r>
          </a:p>
          <a:p>
            <a:r>
              <a:rPr lang="ca-ES" sz="1000" dirty="0">
                <a:solidFill>
                  <a:schemeClr val="tx1"/>
                </a:solidFill>
                <a:latin typeface="Arial" panose="020B0604020202020204" pitchFamily="34" charset="0"/>
                <a:cs typeface="Arial" panose="020B0604020202020204" pitchFamily="34" charset="0"/>
              </a:rPr>
              <a:t>Aquest document no té validesa jurídica. Les bases dels ajuts SGR vàlids jurídicament seran les que es publiquin al DOGC. </a:t>
            </a:r>
            <a:r>
              <a:rPr lang="ca-ES" sz="3600" b="1" dirty="0">
                <a:solidFill>
                  <a:srgbClr val="7D1246"/>
                </a:solidFill>
                <a:latin typeface="Arial"/>
                <a:cs typeface="Arial"/>
              </a:rPr>
              <a:t> </a:t>
            </a:r>
            <a:endParaRPr lang="ca-ES" sz="3600" b="1" dirty="0">
              <a:solidFill>
                <a:srgbClr val="7D1246"/>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5A62BEC0-7182-4CD0-8061-FAE40E942C73}"/>
              </a:ext>
            </a:extLst>
          </p:cNvPr>
          <p:cNvSpPr/>
          <p:nvPr/>
        </p:nvSpPr>
        <p:spPr>
          <a:xfrm>
            <a:off x="234536" y="1360277"/>
            <a:ext cx="2275199" cy="369332"/>
          </a:xfrm>
          <a:prstGeom prst="rect">
            <a:avLst/>
          </a:prstGeom>
          <a:solidFill>
            <a:srgbClr val="01B3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ca-ES" dirty="0"/>
              <a:t>Reconeixement GRC</a:t>
            </a:r>
          </a:p>
        </p:txBody>
      </p:sp>
      <p:pic>
        <p:nvPicPr>
          <p:cNvPr id="13" name="Imatge 12" descr="Resultado de imagen de research project icon">
            <a:extLst>
              <a:ext uri="{FF2B5EF4-FFF2-40B4-BE49-F238E27FC236}">
                <a16:creationId xmlns:a16="http://schemas.microsoft.com/office/drawing/2014/main" id="{D430B603-5847-4326-BF4B-EBB593D170D0}"/>
              </a:ext>
            </a:extLst>
          </p:cNvPr>
          <p:cNvPicPr/>
          <p:nvPr/>
        </p:nvPicPr>
        <p:blipFill>
          <a:blip r:embed="rId5" cstate="print">
            <a:duotone>
              <a:srgbClr val="808080">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1895700" y="2708777"/>
            <a:ext cx="576416" cy="413577"/>
          </a:xfrm>
          <a:prstGeom prst="rect">
            <a:avLst/>
          </a:prstGeom>
          <a:noFill/>
          <a:ln>
            <a:noFill/>
          </a:ln>
        </p:spPr>
      </p:pic>
      <p:pic>
        <p:nvPicPr>
          <p:cNvPr id="14" name="Picture 22" descr="Resultado de imagen de project icon">
            <a:extLst>
              <a:ext uri="{FF2B5EF4-FFF2-40B4-BE49-F238E27FC236}">
                <a16:creationId xmlns:a16="http://schemas.microsoft.com/office/drawing/2014/main" id="{D8412803-EB5F-4D46-92C4-2737AEA64306}"/>
              </a:ext>
            </a:extLst>
          </p:cNvPr>
          <p:cNvPicPr>
            <a:picLocks noChangeAspect="1" noChangeArrowheads="1"/>
          </p:cNvPicPr>
          <p:nvPr/>
        </p:nvPicPr>
        <p:blipFill>
          <a:blip r:embed="rId6" cstate="print">
            <a:duotone>
              <a:srgbClr val="808080">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1936471" y="4573013"/>
            <a:ext cx="512685" cy="51268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a:extLst>
              <a:ext uri="{FF2B5EF4-FFF2-40B4-BE49-F238E27FC236}">
                <a16:creationId xmlns:a16="http://schemas.microsoft.com/office/drawing/2014/main" id="{088C7882-6DB4-49A9-8116-0CE68AC5CCE9}"/>
              </a:ext>
            </a:extLst>
          </p:cNvPr>
          <p:cNvPicPr>
            <a:picLocks noChangeAspect="1" noChangeArrowheads="1"/>
          </p:cNvPicPr>
          <p:nvPr/>
        </p:nvPicPr>
        <p:blipFill>
          <a:blip r:embed="rId7">
            <a:duotone>
              <a:srgbClr val="FFFFFF">
                <a:shade val="45000"/>
                <a:satMod val="135000"/>
              </a:srgbClr>
              <a:prstClr val="white"/>
            </a:duotone>
          </a:blip>
          <a:srcRect/>
          <a:stretch>
            <a:fillRect/>
          </a:stretch>
        </p:blipFill>
        <p:spPr bwMode="auto">
          <a:xfrm>
            <a:off x="1864481" y="1786229"/>
            <a:ext cx="656666" cy="550087"/>
          </a:xfrm>
          <a:prstGeom prst="rect">
            <a:avLst/>
          </a:prstGeom>
          <a:noFill/>
          <a:ln>
            <a:noFill/>
          </a:ln>
        </p:spPr>
      </p:pic>
      <p:pic>
        <p:nvPicPr>
          <p:cNvPr id="17" name="Picture 6">
            <a:extLst>
              <a:ext uri="{FF2B5EF4-FFF2-40B4-BE49-F238E27FC236}">
                <a16:creationId xmlns:a16="http://schemas.microsoft.com/office/drawing/2014/main" id="{4C48ECD1-B0E4-4E6E-BFF9-029B9EF2A35B}"/>
              </a:ext>
            </a:extLst>
          </p:cNvPr>
          <p:cNvPicPr>
            <a:picLocks noChangeAspect="1" noChangeArrowheads="1"/>
          </p:cNvPicPr>
          <p:nvPr/>
        </p:nvPicPr>
        <p:blipFill>
          <a:blip r:embed="rId8">
            <a:duotone>
              <a:srgbClr val="FFFFFF">
                <a:shade val="45000"/>
                <a:satMod val="135000"/>
              </a:srgbClr>
              <a:prstClr val="white"/>
            </a:duotone>
          </a:blip>
          <a:srcRect/>
          <a:stretch>
            <a:fillRect/>
          </a:stretch>
        </p:blipFill>
        <p:spPr bwMode="auto">
          <a:xfrm>
            <a:off x="1984754" y="5895002"/>
            <a:ext cx="487362" cy="487362"/>
          </a:xfrm>
          <a:prstGeom prst="rect">
            <a:avLst/>
          </a:prstGeom>
          <a:noFill/>
          <a:ln>
            <a:noFill/>
          </a:ln>
        </p:spPr>
      </p:pic>
      <p:pic>
        <p:nvPicPr>
          <p:cNvPr id="18" name="Imatge 17" descr="Resultado de imagen de researcher icon">
            <a:extLst>
              <a:ext uri="{FF2B5EF4-FFF2-40B4-BE49-F238E27FC236}">
                <a16:creationId xmlns:a16="http://schemas.microsoft.com/office/drawing/2014/main" id="{2D095A2D-22F7-4427-A19D-9B343057EB03}"/>
              </a:ext>
            </a:extLst>
          </p:cNvPr>
          <p:cNvPicPr/>
          <p:nvPr/>
        </p:nvPicPr>
        <p:blipFill>
          <a:blip r:embed="rId9">
            <a:duotone>
              <a:srgbClr val="808080">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1864481" y="3597913"/>
            <a:ext cx="568621" cy="499541"/>
          </a:xfrm>
          <a:prstGeom prst="rect">
            <a:avLst/>
          </a:prstGeom>
          <a:noFill/>
          <a:ln>
            <a:noFill/>
          </a:ln>
        </p:spPr>
      </p:pic>
    </p:spTree>
    <p:extLst>
      <p:ext uri="{BB962C8B-B14F-4D97-AF65-F5344CB8AC3E}">
        <p14:creationId xmlns:p14="http://schemas.microsoft.com/office/powerpoint/2010/main" val="302144723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 AGAUR" id="{DE708D72-6734-4163-AA82-ACA222CE7B30}" vid="{0308E10E-A243-4153-9305-487622959FF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8d80ff1e-6a3d-4075-a172-a61dc0eec32f">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6EFB9ABCC09BFD4892E62A12B9C49432" ma:contentTypeVersion="14" ma:contentTypeDescription="Crear nuevo documento." ma:contentTypeScope="" ma:versionID="5cc25c008c710638f9597202baec94ab">
  <xsd:schema xmlns:xsd="http://www.w3.org/2001/XMLSchema" xmlns:xs="http://www.w3.org/2001/XMLSchema" xmlns:p="http://schemas.microsoft.com/office/2006/metadata/properties" xmlns:ns3="8d80ff1e-6a3d-4075-a172-a61dc0eec32f" xmlns:ns4="a0e595e0-c839-4c50-9876-fdcc125950e9" targetNamespace="http://schemas.microsoft.com/office/2006/metadata/properties" ma:root="true" ma:fieldsID="d3b4162d31b5b1a87e735b45aaf21dc3" ns3:_="" ns4:_="">
    <xsd:import namespace="8d80ff1e-6a3d-4075-a172-a61dc0eec32f"/>
    <xsd:import namespace="a0e595e0-c839-4c50-9876-fdcc125950e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80ff1e-6a3d-4075-a172-a61dc0eec32f"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SharingHintHash" ma:index="10" nillable="true" ma:displayName="Hash de la sugerencia para comparti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e595e0-c839-4c50-9876-fdcc125950e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5094B3-831B-490A-87F4-43A1F4C1C747}">
  <ds:schemaRefs>
    <ds:schemaRef ds:uri="http://schemas.microsoft.com/office/2006/documentManagement/types"/>
    <ds:schemaRef ds:uri="http://purl.org/dc/terms/"/>
    <ds:schemaRef ds:uri="http://purl.org/dc/elements/1.1/"/>
    <ds:schemaRef ds:uri="http://purl.org/dc/dcmitype/"/>
    <ds:schemaRef ds:uri="http://schemas.microsoft.com/office/infopath/2007/PartnerControls"/>
    <ds:schemaRef ds:uri="http://schemas.microsoft.com/office/2006/metadata/properties"/>
    <ds:schemaRef ds:uri="8d80ff1e-6a3d-4075-a172-a61dc0eec32f"/>
    <ds:schemaRef ds:uri="http://schemas.openxmlformats.org/package/2006/metadata/core-properties"/>
    <ds:schemaRef ds:uri="a0e595e0-c839-4c50-9876-fdcc125950e9"/>
    <ds:schemaRef ds:uri="http://www.w3.org/XML/1998/namespace"/>
  </ds:schemaRefs>
</ds:datastoreItem>
</file>

<file path=customXml/itemProps2.xml><?xml version="1.0" encoding="utf-8"?>
<ds:datastoreItem xmlns:ds="http://schemas.openxmlformats.org/officeDocument/2006/customXml" ds:itemID="{B91EA417-2899-4BEF-B8F6-143BBBDAE16B}">
  <ds:schemaRefs>
    <ds:schemaRef ds:uri="http://schemas.microsoft.com/sharepoint/v3/contenttype/forms"/>
  </ds:schemaRefs>
</ds:datastoreItem>
</file>

<file path=customXml/itemProps3.xml><?xml version="1.0" encoding="utf-8"?>
<ds:datastoreItem xmlns:ds="http://schemas.openxmlformats.org/officeDocument/2006/customXml" ds:itemID="{461C74DF-7EA0-4E95-B1B9-893B4B900A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80ff1e-6a3d-4075-a172-a61dc0eec32f"/>
    <ds:schemaRef ds:uri="a0e595e0-c839-4c50-9876-fdcc125950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AGAUR_plantilla</Template>
  <TotalTime>433</TotalTime>
  <Words>2614</Words>
  <Application>Microsoft Office PowerPoint</Application>
  <PresentationFormat>Personalitzat</PresentationFormat>
  <Paragraphs>250</Paragraphs>
  <Slides>14</Slides>
  <Notes>9</Notes>
  <HiddenSlides>0</HiddenSlides>
  <MMClips>0</MMClips>
  <ScaleCrop>false</ScaleCrop>
  <HeadingPairs>
    <vt:vector size="6" baseType="variant">
      <vt:variant>
        <vt:lpstr>Tipus de lletra utilitzats</vt:lpstr>
      </vt:variant>
      <vt:variant>
        <vt:i4>3</vt:i4>
      </vt:variant>
      <vt:variant>
        <vt:lpstr>Tema</vt:lpstr>
      </vt:variant>
      <vt:variant>
        <vt:i4>1</vt:i4>
      </vt:variant>
      <vt:variant>
        <vt:lpstr>Títols de les diapositives</vt:lpstr>
      </vt:variant>
      <vt:variant>
        <vt:i4>14</vt:i4>
      </vt:variant>
    </vt:vector>
  </HeadingPairs>
  <TitlesOfParts>
    <vt:vector size="18" baseType="lpstr">
      <vt:lpstr>Arial</vt:lpstr>
      <vt:lpstr>Calibri</vt:lpstr>
      <vt:lpstr>Wingdings</vt:lpstr>
      <vt:lpstr>Tema de Office</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vector>
  </TitlesOfParts>
  <Company>ALBERT G.F.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 del PowerPoint</dc:title>
  <dc:creator>Córdoba Sola, Alberto</dc:creator>
  <cp:lastModifiedBy>Ignasi Salvadó</cp:lastModifiedBy>
  <cp:revision>6</cp:revision>
  <dcterms:created xsi:type="dcterms:W3CDTF">2021-06-21T11:44:31Z</dcterms:created>
  <dcterms:modified xsi:type="dcterms:W3CDTF">2022-03-23T12:33:08Z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0x0101006EFB9ABCC09BFD4892E62A12B9C49432</vt:lpwstr>
  </property>
  <property fmtid="{D5CDD505-2E9C-101B-9397-08002B2CF9AE}" pid="3" name="Order">
    <vt:r8>18961800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ComplianceAssetId">
    <vt:lpwstr/>
  </property>
  <property fmtid="{D5CDD505-2E9C-101B-9397-08002B2CF9AE}" pid="8" name="TemplateUrl">
    <vt:lpwstr/>
  </property>
</Properties>
</file>